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주" initials="김" lastIdx="1" clrIdx="0">
    <p:extLst>
      <p:ext uri="{19B8F6BF-5375-455C-9EA6-DF929625EA0E}">
        <p15:presenceInfo xmlns:p15="http://schemas.microsoft.com/office/powerpoint/2012/main" userId="bc5e2271c641d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6" autoAdjust="0"/>
  </p:normalViewPr>
  <p:slideViewPr>
    <p:cSldViewPr snapToGrid="0">
      <p:cViewPr>
        <p:scale>
          <a:sx n="100" d="100"/>
          <a:sy n="100" d="100"/>
        </p:scale>
        <p:origin x="5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1F4C2-172B-4B13-96E4-B6A9A18B3EE1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567A-A79A-4000-97C7-AC05F735C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2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567A-A79A-4000-97C7-AC05F735CD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1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1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845C-95B2-49B7-A28A-370171A22D7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직선 연결선 174"/>
          <p:cNvCxnSpPr>
            <a:cxnSpLocks/>
            <a:stCxn id="50" idx="2"/>
            <a:endCxn id="71" idx="0"/>
          </p:cNvCxnSpPr>
          <p:nvPr/>
        </p:nvCxnSpPr>
        <p:spPr>
          <a:xfrm>
            <a:off x="3547933" y="2044359"/>
            <a:ext cx="0" cy="646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262113" y="2079786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82" name="순서도: 연결자 181"/>
          <p:cNvSpPr/>
          <p:nvPr/>
        </p:nvSpPr>
        <p:spPr>
          <a:xfrm>
            <a:off x="1960106" y="88519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cxnSp>
        <p:nvCxnSpPr>
          <p:cNvPr id="83" name="직선 연결선 82"/>
          <p:cNvCxnSpPr>
            <a:stCxn id="182" idx="4"/>
            <a:endCxn id="50" idx="0"/>
          </p:cNvCxnSpPr>
          <p:nvPr/>
        </p:nvCxnSpPr>
        <p:spPr>
          <a:xfrm>
            <a:off x="2470804" y="1195984"/>
            <a:ext cx="1077129" cy="37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920149" y="1568124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</p:txBody>
      </p:sp>
      <p:sp>
        <p:nvSpPr>
          <p:cNvPr id="56" name="순서도: 연결자 55"/>
          <p:cNvSpPr/>
          <p:nvPr/>
        </p:nvSpPr>
        <p:spPr>
          <a:xfrm>
            <a:off x="3040158" y="904053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pwd</a:t>
            </a:r>
            <a:endParaRPr lang="ko-KR" altLang="en-US" sz="1000" dirty="0"/>
          </a:p>
        </p:txBody>
      </p:sp>
      <p:cxnSp>
        <p:nvCxnSpPr>
          <p:cNvPr id="57" name="직선 연결선 56"/>
          <p:cNvCxnSpPr>
            <a:stCxn id="56" idx="4"/>
            <a:endCxn id="50" idx="0"/>
          </p:cNvCxnSpPr>
          <p:nvPr/>
        </p:nvCxnSpPr>
        <p:spPr>
          <a:xfrm flipH="1">
            <a:off x="3547933" y="1214841"/>
            <a:ext cx="2923" cy="35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연결자 57"/>
          <p:cNvSpPr/>
          <p:nvPr/>
        </p:nvSpPr>
        <p:spPr>
          <a:xfrm>
            <a:off x="4135446" y="89958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cxnSp>
        <p:nvCxnSpPr>
          <p:cNvPr id="59" name="직선 연결선 58"/>
          <p:cNvCxnSpPr>
            <a:stCxn id="58" idx="4"/>
            <a:endCxn id="50" idx="0"/>
          </p:cNvCxnSpPr>
          <p:nvPr/>
        </p:nvCxnSpPr>
        <p:spPr>
          <a:xfrm flipH="1">
            <a:off x="3547933" y="1210374"/>
            <a:ext cx="1098211" cy="35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7377939A-6845-4CD1-B9D6-C4F0DF2078FF}"/>
              </a:ext>
            </a:extLst>
          </p:cNvPr>
          <p:cNvSpPr/>
          <p:nvPr/>
        </p:nvSpPr>
        <p:spPr>
          <a:xfrm>
            <a:off x="864818" y="902910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</a:t>
            </a:r>
            <a:endParaRPr lang="ko-KR" altLang="en-US" sz="1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B670B1-E291-45C9-9F87-28E402B21AB7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>
            <a:off x="1375516" y="1213698"/>
            <a:ext cx="2172417" cy="35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02712A75-0CF9-439C-A703-AF81BDE11C08}"/>
              </a:ext>
            </a:extLst>
          </p:cNvPr>
          <p:cNvSpPr/>
          <p:nvPr/>
        </p:nvSpPr>
        <p:spPr>
          <a:xfrm>
            <a:off x="869626" y="1806241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sex</a:t>
            </a:r>
            <a:endParaRPr lang="ko-KR" altLang="en-US" sz="1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765E304-C50B-4D4D-B707-A4F7A3FB7509}"/>
              </a:ext>
            </a:extLst>
          </p:cNvPr>
          <p:cNvCxnSpPr>
            <a:cxnSpLocks/>
            <a:stCxn id="51" idx="6"/>
            <a:endCxn id="50" idx="1"/>
          </p:cNvCxnSpPr>
          <p:nvPr/>
        </p:nvCxnSpPr>
        <p:spPr>
          <a:xfrm flipV="1">
            <a:off x="1891022" y="1806242"/>
            <a:ext cx="1029127" cy="15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F34150C7-DBA0-4643-8FC6-EF4E6025F0DF}"/>
              </a:ext>
            </a:extLst>
          </p:cNvPr>
          <p:cNvSpPr/>
          <p:nvPr/>
        </p:nvSpPr>
        <p:spPr>
          <a:xfrm>
            <a:off x="861895" y="1389249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point</a:t>
            </a:r>
            <a:endParaRPr lang="ko-KR" altLang="en-US" sz="10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E071AE-D27F-4371-9E73-BD906704AFF5}"/>
              </a:ext>
            </a:extLst>
          </p:cNvPr>
          <p:cNvCxnSpPr>
            <a:cxnSpLocks/>
            <a:stCxn id="53" idx="6"/>
            <a:endCxn id="50" idx="1"/>
          </p:cNvCxnSpPr>
          <p:nvPr/>
        </p:nvCxnSpPr>
        <p:spPr>
          <a:xfrm>
            <a:off x="1883291" y="1544643"/>
            <a:ext cx="1036858" cy="26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A6DA528E-BC22-4AA6-B213-8D3BFD6FE795}"/>
              </a:ext>
            </a:extLst>
          </p:cNvPr>
          <p:cNvSpPr/>
          <p:nvPr/>
        </p:nvSpPr>
        <p:spPr>
          <a:xfrm>
            <a:off x="864818" y="264022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tel</a:t>
            </a:r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686D48C-690C-43B5-9690-8F734525F2C8}"/>
              </a:ext>
            </a:extLst>
          </p:cNvPr>
          <p:cNvCxnSpPr>
            <a:cxnSpLocks/>
            <a:stCxn id="55" idx="6"/>
            <a:endCxn id="50" idx="1"/>
          </p:cNvCxnSpPr>
          <p:nvPr/>
        </p:nvCxnSpPr>
        <p:spPr>
          <a:xfrm flipV="1">
            <a:off x="1886214" y="1806242"/>
            <a:ext cx="1033935" cy="989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AA55FB4F-8C7D-4DBE-850B-6D3C11B30990}"/>
              </a:ext>
            </a:extLst>
          </p:cNvPr>
          <p:cNvSpPr/>
          <p:nvPr/>
        </p:nvSpPr>
        <p:spPr>
          <a:xfrm>
            <a:off x="854010" y="2223233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bdate</a:t>
            </a:r>
            <a:endParaRPr lang="ko-KR" altLang="en-US" sz="10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2CAE67C-8567-467B-A297-C7567D4EFF8B}"/>
              </a:ext>
            </a:extLst>
          </p:cNvPr>
          <p:cNvCxnSpPr>
            <a:cxnSpLocks/>
            <a:stCxn id="61" idx="6"/>
            <a:endCxn id="50" idx="1"/>
          </p:cNvCxnSpPr>
          <p:nvPr/>
        </p:nvCxnSpPr>
        <p:spPr>
          <a:xfrm flipV="1">
            <a:off x="1875406" y="1806242"/>
            <a:ext cx="1044743" cy="5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0EA28882-5DCB-4E0B-8EB3-B9D4C7F82361}"/>
              </a:ext>
            </a:extLst>
          </p:cNvPr>
          <p:cNvSpPr/>
          <p:nvPr/>
        </p:nvSpPr>
        <p:spPr>
          <a:xfrm>
            <a:off x="2840228" y="2691021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manage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34037F-7B9F-4C8F-B785-1B3DF484267F}"/>
              </a:ext>
            </a:extLst>
          </p:cNvPr>
          <p:cNvSpPr/>
          <p:nvPr/>
        </p:nvSpPr>
        <p:spPr>
          <a:xfrm>
            <a:off x="2920149" y="3680398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BB729BD-00C8-4C95-B93D-E1761F2741CA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3547933" y="3211005"/>
            <a:ext cx="0" cy="46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CBF02D8-7DE1-4D89-8B18-0264E70EECA0}"/>
              </a:ext>
            </a:extLst>
          </p:cNvPr>
          <p:cNvSpPr txBox="1"/>
          <p:nvPr/>
        </p:nvSpPr>
        <p:spPr>
          <a:xfrm>
            <a:off x="3262112" y="3386175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D84B99D5-A6E3-4FD8-BB50-852B037BBD5F}"/>
              </a:ext>
            </a:extLst>
          </p:cNvPr>
          <p:cNvSpPr/>
          <p:nvPr/>
        </p:nvSpPr>
        <p:spPr>
          <a:xfrm>
            <a:off x="869724" y="3429000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5BEBD64-F93E-4072-A562-BAC58430904F}"/>
              </a:ext>
            </a:extLst>
          </p:cNvPr>
          <p:cNvCxnSpPr>
            <a:cxnSpLocks/>
            <a:stCxn id="79" idx="6"/>
            <a:endCxn id="73" idx="1"/>
          </p:cNvCxnSpPr>
          <p:nvPr/>
        </p:nvCxnSpPr>
        <p:spPr>
          <a:xfrm>
            <a:off x="1891120" y="3584394"/>
            <a:ext cx="1029029" cy="334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CFAD8560-1DDA-434F-AF18-48891BB272E4}"/>
              </a:ext>
            </a:extLst>
          </p:cNvPr>
          <p:cNvSpPr/>
          <p:nvPr/>
        </p:nvSpPr>
        <p:spPr>
          <a:xfrm>
            <a:off x="869626" y="384584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pwd</a:t>
            </a:r>
            <a:endParaRPr lang="ko-KR" altLang="en-US" sz="10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E646C4-21E4-49D2-AE2E-1F88E0D88749}"/>
              </a:ext>
            </a:extLst>
          </p:cNvPr>
          <p:cNvCxnSpPr>
            <a:cxnSpLocks/>
            <a:stCxn id="81" idx="6"/>
            <a:endCxn id="73" idx="1"/>
          </p:cNvCxnSpPr>
          <p:nvPr/>
        </p:nvCxnSpPr>
        <p:spPr>
          <a:xfrm flipV="1">
            <a:off x="1891022" y="3918516"/>
            <a:ext cx="1029127" cy="8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15BDF0FD-633D-435F-A77E-3DBEDC5E39E0}"/>
              </a:ext>
            </a:extLst>
          </p:cNvPr>
          <p:cNvSpPr/>
          <p:nvPr/>
        </p:nvSpPr>
        <p:spPr>
          <a:xfrm>
            <a:off x="854010" y="4261638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B434B18-0E42-4A19-ADDE-AD0AEBD92985}"/>
              </a:ext>
            </a:extLst>
          </p:cNvPr>
          <p:cNvCxnSpPr>
            <a:cxnSpLocks/>
            <a:stCxn id="84" idx="6"/>
            <a:endCxn id="73" idx="1"/>
          </p:cNvCxnSpPr>
          <p:nvPr/>
        </p:nvCxnSpPr>
        <p:spPr>
          <a:xfrm flipV="1">
            <a:off x="1875406" y="3918516"/>
            <a:ext cx="1044743" cy="49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851BAC-04E1-419D-A3E9-830410270E1C}"/>
              </a:ext>
            </a:extLst>
          </p:cNvPr>
          <p:cNvSpPr/>
          <p:nvPr/>
        </p:nvSpPr>
        <p:spPr>
          <a:xfrm>
            <a:off x="6450710" y="2557501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B4BE2A6A-9759-4BEC-88F5-F78CA25DCBBE}"/>
              </a:ext>
            </a:extLst>
          </p:cNvPr>
          <p:cNvSpPr/>
          <p:nvPr/>
        </p:nvSpPr>
        <p:spPr>
          <a:xfrm>
            <a:off x="6370789" y="1544643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buy</a:t>
            </a:r>
            <a:endParaRPr lang="ko-KR" altLang="en-US" sz="10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7F85E22-D5EF-40A2-97F0-462CCAA777D2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 flipV="1">
            <a:off x="4175717" y="1804635"/>
            <a:ext cx="2195072" cy="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81E739C-12CC-4179-B73D-57417A2D7E16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078494" y="2064627"/>
            <a:ext cx="0" cy="49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7811495-2933-49D8-A21C-2FE28049F5D9}"/>
              </a:ext>
            </a:extLst>
          </p:cNvPr>
          <p:cNvSpPr txBox="1"/>
          <p:nvPr/>
        </p:nvSpPr>
        <p:spPr>
          <a:xfrm>
            <a:off x="4244727" y="1551529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7A808A-3C5F-4EBE-8076-2227ED4EDF6F}"/>
              </a:ext>
            </a:extLst>
          </p:cNvPr>
          <p:cNvSpPr txBox="1"/>
          <p:nvPr/>
        </p:nvSpPr>
        <p:spPr>
          <a:xfrm>
            <a:off x="6770522" y="2255516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25ED4B8B-8D35-4C92-9428-0A73C48FEB52}"/>
              </a:ext>
            </a:extLst>
          </p:cNvPr>
          <p:cNvSpPr/>
          <p:nvPr/>
        </p:nvSpPr>
        <p:spPr>
          <a:xfrm>
            <a:off x="4680590" y="3658523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manage</a:t>
            </a:r>
            <a:endParaRPr lang="ko-KR" altLang="en-US" sz="10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EAE9222-C28A-419D-ACA1-47212112569B}"/>
              </a:ext>
            </a:extLst>
          </p:cNvPr>
          <p:cNvCxnSpPr>
            <a:cxnSpLocks/>
            <a:stCxn id="73" idx="3"/>
            <a:endCxn id="102" idx="1"/>
          </p:cNvCxnSpPr>
          <p:nvPr/>
        </p:nvCxnSpPr>
        <p:spPr>
          <a:xfrm flipV="1">
            <a:off x="4175717" y="3918515"/>
            <a:ext cx="50487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BC61787-A244-43D2-86AD-95E00CC8E6B2}"/>
              </a:ext>
            </a:extLst>
          </p:cNvPr>
          <p:cNvSpPr txBox="1"/>
          <p:nvPr/>
        </p:nvSpPr>
        <p:spPr>
          <a:xfrm>
            <a:off x="4212697" y="3644763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ED96F9D7-7DCB-47E3-82AD-B6B3114162D9}"/>
              </a:ext>
            </a:extLst>
          </p:cNvPr>
          <p:cNvCxnSpPr>
            <a:cxnSpLocks/>
            <a:stCxn id="102" idx="3"/>
            <a:endCxn id="92" idx="1"/>
          </p:cNvCxnSpPr>
          <p:nvPr/>
        </p:nvCxnSpPr>
        <p:spPr>
          <a:xfrm flipV="1">
            <a:off x="6096000" y="2795619"/>
            <a:ext cx="354710" cy="11228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497A1F-28D9-44E9-8EA3-DEBB712C5033}"/>
              </a:ext>
            </a:extLst>
          </p:cNvPr>
          <p:cNvSpPr txBox="1"/>
          <p:nvPr/>
        </p:nvSpPr>
        <p:spPr>
          <a:xfrm>
            <a:off x="6134888" y="2567910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BAEB3566-F80A-4F3D-8515-B421E1445A34}"/>
              </a:ext>
            </a:extLst>
          </p:cNvPr>
          <p:cNvSpPr/>
          <p:nvPr/>
        </p:nvSpPr>
        <p:spPr>
          <a:xfrm>
            <a:off x="8336161" y="2190949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D5933A0-55F3-4F38-99CB-07FE726C62C3}"/>
              </a:ext>
            </a:extLst>
          </p:cNvPr>
          <p:cNvCxnSpPr>
            <a:cxnSpLocks/>
            <a:stCxn id="112" idx="2"/>
            <a:endCxn id="92" idx="3"/>
          </p:cNvCxnSpPr>
          <p:nvPr/>
        </p:nvCxnSpPr>
        <p:spPr>
          <a:xfrm flipH="1">
            <a:off x="7706278" y="2346343"/>
            <a:ext cx="629883" cy="44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순서도: 연결자 118">
            <a:extLst>
              <a:ext uri="{FF2B5EF4-FFF2-40B4-BE49-F238E27FC236}">
                <a16:creationId xmlns:a16="http://schemas.microsoft.com/office/drawing/2014/main" id="{27621A47-D168-4FAF-A922-D3F865D6FA2E}"/>
              </a:ext>
            </a:extLst>
          </p:cNvPr>
          <p:cNvSpPr/>
          <p:nvPr/>
        </p:nvSpPr>
        <p:spPr>
          <a:xfrm>
            <a:off x="8334062" y="256253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quantity</a:t>
            </a:r>
            <a:endParaRPr lang="ko-KR" altLang="en-US" sz="1000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B1EC384-018C-48EB-A9AE-E442D7623CAB}"/>
              </a:ext>
            </a:extLst>
          </p:cNvPr>
          <p:cNvCxnSpPr>
            <a:cxnSpLocks/>
            <a:stCxn id="119" idx="2"/>
            <a:endCxn id="92" idx="3"/>
          </p:cNvCxnSpPr>
          <p:nvPr/>
        </p:nvCxnSpPr>
        <p:spPr>
          <a:xfrm flipH="1">
            <a:off x="7706278" y="2717929"/>
            <a:ext cx="627784" cy="7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순서도: 연결자 120">
            <a:extLst>
              <a:ext uri="{FF2B5EF4-FFF2-40B4-BE49-F238E27FC236}">
                <a16:creationId xmlns:a16="http://schemas.microsoft.com/office/drawing/2014/main" id="{0E4DBEC4-C767-4694-9D58-3E60DBD9EA5A}"/>
              </a:ext>
            </a:extLst>
          </p:cNvPr>
          <p:cNvSpPr/>
          <p:nvPr/>
        </p:nvSpPr>
        <p:spPr>
          <a:xfrm>
            <a:off x="8334062" y="2936304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price</a:t>
            </a:r>
            <a:endParaRPr lang="ko-KR" altLang="en-US" sz="10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85BEE07-01BC-4C06-87FE-9822E7945B5E}"/>
              </a:ext>
            </a:extLst>
          </p:cNvPr>
          <p:cNvCxnSpPr>
            <a:cxnSpLocks/>
            <a:stCxn id="121" idx="2"/>
            <a:endCxn id="92" idx="3"/>
          </p:cNvCxnSpPr>
          <p:nvPr/>
        </p:nvCxnSpPr>
        <p:spPr>
          <a:xfrm flipH="1" flipV="1">
            <a:off x="7706278" y="2795619"/>
            <a:ext cx="627784" cy="29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연결자 122">
            <a:extLst>
              <a:ext uri="{FF2B5EF4-FFF2-40B4-BE49-F238E27FC236}">
                <a16:creationId xmlns:a16="http://schemas.microsoft.com/office/drawing/2014/main" id="{13B75135-CAB9-455A-A86E-3516D93CE9B7}"/>
              </a:ext>
            </a:extLst>
          </p:cNvPr>
          <p:cNvSpPr/>
          <p:nvPr/>
        </p:nvSpPr>
        <p:spPr>
          <a:xfrm>
            <a:off x="8336161" y="332991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err="1"/>
              <a:t>itemNo</a:t>
            </a:r>
            <a:endParaRPr lang="ko-KR" altLang="en-US" sz="1000" u="sng" dirty="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1DFAA33-98D9-4C65-9CD9-DB77F7BB53BC}"/>
              </a:ext>
            </a:extLst>
          </p:cNvPr>
          <p:cNvCxnSpPr>
            <a:cxnSpLocks/>
            <a:stCxn id="123" idx="2"/>
            <a:endCxn id="92" idx="3"/>
          </p:cNvCxnSpPr>
          <p:nvPr/>
        </p:nvCxnSpPr>
        <p:spPr>
          <a:xfrm flipH="1" flipV="1">
            <a:off x="7706278" y="2795619"/>
            <a:ext cx="629883" cy="68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43E2EC9F-0CAC-4810-B876-5C4A6931D627}"/>
              </a:ext>
            </a:extLst>
          </p:cNvPr>
          <p:cNvSpPr/>
          <p:nvPr/>
        </p:nvSpPr>
        <p:spPr>
          <a:xfrm>
            <a:off x="6379688" y="4119858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5BF314F9-9432-4EAE-B09A-A10D2910A202}"/>
              </a:ext>
            </a:extLst>
          </p:cNvPr>
          <p:cNvSpPr/>
          <p:nvPr/>
        </p:nvSpPr>
        <p:spPr>
          <a:xfrm>
            <a:off x="6455888" y="4148203"/>
            <a:ext cx="1263010" cy="46399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sell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1FB3F8-B29F-46BD-8930-298050E89A15}"/>
              </a:ext>
            </a:extLst>
          </p:cNvPr>
          <p:cNvSpPr/>
          <p:nvPr/>
        </p:nvSpPr>
        <p:spPr>
          <a:xfrm>
            <a:off x="6463330" y="5178852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76A807-4D37-453D-BC2C-A690F6EEA673}"/>
              </a:ext>
            </a:extLst>
          </p:cNvPr>
          <p:cNvSpPr/>
          <p:nvPr/>
        </p:nvSpPr>
        <p:spPr>
          <a:xfrm>
            <a:off x="6523095" y="5221343"/>
            <a:ext cx="1136037" cy="391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Sell_Q</a:t>
            </a:r>
            <a:endParaRPr lang="en-US" altLang="ko-KR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DD28681-ABD1-4593-AA20-80FE477A9B19}"/>
              </a:ext>
            </a:extLst>
          </p:cNvPr>
          <p:cNvCxnSpPr>
            <a:cxnSpLocks/>
            <a:stCxn id="92" idx="2"/>
            <a:endCxn id="63" idx="0"/>
          </p:cNvCxnSpPr>
          <p:nvPr/>
        </p:nvCxnSpPr>
        <p:spPr>
          <a:xfrm>
            <a:off x="7078494" y="3033736"/>
            <a:ext cx="8899" cy="1086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EF4004-79D7-42D7-9AC0-9D8F4FF2CFB1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7087393" y="4639842"/>
            <a:ext cx="3721" cy="53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2BB936CE-DD79-4F3E-A35E-6A33D360F0D0}"/>
              </a:ext>
            </a:extLst>
          </p:cNvPr>
          <p:cNvSpPr/>
          <p:nvPr/>
        </p:nvSpPr>
        <p:spPr>
          <a:xfrm>
            <a:off x="8708669" y="5139324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quantity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B8C901-EF9F-46E6-AC84-3890A5643100}"/>
              </a:ext>
            </a:extLst>
          </p:cNvPr>
          <p:cNvCxnSpPr>
            <a:cxnSpLocks/>
            <a:stCxn id="69" idx="2"/>
            <a:endCxn id="65" idx="3"/>
          </p:cNvCxnSpPr>
          <p:nvPr/>
        </p:nvCxnSpPr>
        <p:spPr>
          <a:xfrm flipH="1">
            <a:off x="7718898" y="5294718"/>
            <a:ext cx="989771" cy="12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9877FC9-079A-42BE-AB94-C57E37931EBA}"/>
              </a:ext>
            </a:extLst>
          </p:cNvPr>
          <p:cNvSpPr/>
          <p:nvPr/>
        </p:nvSpPr>
        <p:spPr>
          <a:xfrm>
            <a:off x="8708669" y="5565978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sellDate</a:t>
            </a:r>
            <a:endParaRPr lang="ko-KR" altLang="en-US" sz="10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50BD860-EAAC-4988-887A-39BAD3406904}"/>
              </a:ext>
            </a:extLst>
          </p:cNvPr>
          <p:cNvCxnSpPr>
            <a:cxnSpLocks/>
            <a:stCxn id="72" idx="2"/>
            <a:endCxn id="65" idx="3"/>
          </p:cNvCxnSpPr>
          <p:nvPr/>
        </p:nvCxnSpPr>
        <p:spPr>
          <a:xfrm flipH="1" flipV="1">
            <a:off x="7718898" y="5416970"/>
            <a:ext cx="989771" cy="304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ABD153-CDBB-48F1-8FD4-DA2E42795E0B}"/>
              </a:ext>
            </a:extLst>
          </p:cNvPr>
          <p:cNvSpPr txBox="1"/>
          <p:nvPr/>
        </p:nvSpPr>
        <p:spPr>
          <a:xfrm>
            <a:off x="6776085" y="4932629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2C8BED-1757-45A4-AF04-AB6DBDA66A9F}"/>
              </a:ext>
            </a:extLst>
          </p:cNvPr>
          <p:cNvSpPr txBox="1"/>
          <p:nvPr/>
        </p:nvSpPr>
        <p:spPr>
          <a:xfrm>
            <a:off x="6770522" y="3106794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40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1672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WebPage</a:t>
            </a:r>
            <a:r>
              <a:rPr lang="ko-KR" altLang="en-US" sz="2000" dirty="0"/>
              <a:t> </a:t>
            </a:r>
            <a:r>
              <a:rPr lang="en-US" altLang="ko-KR" sz="2000" dirty="0"/>
              <a:t>DB </a:t>
            </a:r>
            <a:r>
              <a:rPr lang="ko-KR" altLang="en-US" sz="2000" dirty="0"/>
              <a:t>논리적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3020" y="416726"/>
            <a:ext cx="91100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단일 값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r>
              <a:rPr lang="en-US" altLang="ko-KR" sz="1400" dirty="0"/>
              <a:t>      User(</a:t>
            </a:r>
            <a:r>
              <a:rPr lang="en-US" altLang="ko-KR" sz="1400" u="sng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, name, email, point, sex, </a:t>
            </a:r>
            <a:r>
              <a:rPr lang="en-US" altLang="ko-KR" sz="1400" dirty="0" err="1"/>
              <a:t>bdate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Admin(</a:t>
            </a:r>
            <a:r>
              <a:rPr lang="en-US" altLang="ko-KR" sz="1400" u="sng" dirty="0" err="1"/>
              <a:t>adminId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, name)</a:t>
            </a:r>
          </a:p>
          <a:p>
            <a:r>
              <a:rPr lang="en-US" altLang="ko-KR" sz="1400" dirty="0"/>
              <a:t>      Item(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price, quantity, name)</a:t>
            </a:r>
          </a:p>
          <a:p>
            <a:endParaRPr lang="en-US" altLang="ko-KR" sz="1400" dirty="0"/>
          </a:p>
          <a:p>
            <a:r>
              <a:rPr lang="en-US" altLang="ko-KR" dirty="0"/>
              <a:t>2. </a:t>
            </a:r>
            <a:r>
              <a:rPr lang="ko-KR" altLang="en-US" dirty="0"/>
              <a:t>약한 엔티티 타입과 단일 값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Sell_Q</a:t>
            </a:r>
            <a:r>
              <a:rPr lang="en-US" altLang="ko-KR" sz="1400" dirty="0"/>
              <a:t>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sellDate</a:t>
            </a:r>
            <a:r>
              <a:rPr lang="en-US" altLang="ko-KR" sz="1400" dirty="0"/>
              <a:t>, quantity)</a:t>
            </a:r>
          </a:p>
          <a:p>
            <a:endParaRPr lang="en-US" altLang="ko-KR" sz="1200" dirty="0"/>
          </a:p>
          <a:p>
            <a:r>
              <a:rPr lang="en-US" altLang="ko-KR" dirty="0"/>
              <a:t>3. 2</a:t>
            </a:r>
            <a:r>
              <a:rPr lang="ko-KR" altLang="en-US" dirty="0"/>
              <a:t>진 </a:t>
            </a:r>
            <a:r>
              <a:rPr lang="en-US" altLang="ko-KR" dirty="0"/>
              <a:t>1:1 </a:t>
            </a:r>
            <a:r>
              <a:rPr lang="ko-KR" altLang="en-US" dirty="0"/>
              <a:t>관계 타입</a:t>
            </a:r>
            <a:r>
              <a:rPr lang="en-US" altLang="ko-KR" dirty="0"/>
              <a:t>(X)</a:t>
            </a:r>
            <a:endParaRPr lang="en-US" altLang="ko-KR" sz="1400" dirty="0"/>
          </a:p>
          <a:p>
            <a:r>
              <a:rPr lang="en-US" altLang="ko-KR" dirty="0"/>
              <a:t>4. </a:t>
            </a:r>
            <a:r>
              <a:rPr lang="ko-KR" altLang="en-US" dirty="0"/>
              <a:t>정규 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en-US" altLang="ko-KR" dirty="0"/>
              <a:t>1:N </a:t>
            </a:r>
            <a:r>
              <a:rPr lang="ko-KR" altLang="en-US" dirty="0"/>
              <a:t>관계 타입</a:t>
            </a:r>
            <a:endParaRPr lang="en-US" altLang="ko-KR" dirty="0"/>
          </a:p>
          <a:p>
            <a:r>
              <a:rPr lang="en-US" altLang="ko-KR" sz="1400" dirty="0"/>
              <a:t>      User(</a:t>
            </a:r>
            <a:r>
              <a:rPr lang="en-US" altLang="ko-KR" sz="1400" u="sng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, name, email, point, sex, </a:t>
            </a:r>
            <a:r>
              <a:rPr lang="en-US" altLang="ko-KR" sz="1400" dirty="0" err="1"/>
              <a:t>bdate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adminId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Item(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price, quantity, name, </a:t>
            </a:r>
            <a:r>
              <a:rPr lang="en-US" altLang="ko-KR" sz="1400" dirty="0" err="1"/>
              <a:t>adminId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dirty="0"/>
              <a:t>5. 2</a:t>
            </a:r>
            <a:r>
              <a:rPr lang="ko-KR" altLang="en-US" dirty="0"/>
              <a:t>진 </a:t>
            </a:r>
            <a:r>
              <a:rPr lang="en-US" altLang="ko-KR" dirty="0"/>
              <a:t>M:N </a:t>
            </a:r>
            <a:r>
              <a:rPr lang="ko-KR" altLang="en-US" dirty="0"/>
              <a:t>관계 타입</a:t>
            </a:r>
            <a:endParaRPr lang="en-US" altLang="ko-KR" dirty="0"/>
          </a:p>
          <a:p>
            <a:r>
              <a:rPr lang="en-US" altLang="ko-KR" sz="1400" dirty="0"/>
              <a:t>      Buy(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</a:t>
            </a:r>
            <a:r>
              <a:rPr lang="en-US" altLang="ko-KR" sz="1400" u="sng" dirty="0" err="1"/>
              <a:t>userId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dirty="0"/>
              <a:t>6. 3</a:t>
            </a:r>
            <a:r>
              <a:rPr lang="ko-KR" altLang="en-US" dirty="0"/>
              <a:t>진 이상의 관계 타입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7. </a:t>
            </a:r>
            <a:r>
              <a:rPr lang="ko-KR" altLang="en-US" dirty="0" err="1"/>
              <a:t>다치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sz="1400" dirty="0"/>
              <a:t>      User(</a:t>
            </a:r>
            <a:r>
              <a:rPr lang="en-US" altLang="ko-KR" sz="1400" u="sng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, name, email, point, sex, </a:t>
            </a:r>
            <a:r>
              <a:rPr lang="en-US" altLang="ko-KR" sz="1400" dirty="0" err="1"/>
              <a:t>bdate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adminId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Admin(</a:t>
            </a:r>
            <a:r>
              <a:rPr lang="en-US" altLang="ko-KR" sz="1400" u="sng" dirty="0" err="1"/>
              <a:t>adminId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, name)</a:t>
            </a:r>
          </a:p>
          <a:p>
            <a:r>
              <a:rPr lang="en-US" altLang="ko-KR" sz="1400" dirty="0"/>
              <a:t>      Item(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price, quantity, name, </a:t>
            </a:r>
            <a:r>
              <a:rPr lang="en-US" altLang="ko-KR" sz="1400" dirty="0" err="1"/>
              <a:t>adminId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Buy(</a:t>
            </a:r>
            <a:r>
              <a:rPr lang="en-US" altLang="ko-KR" sz="1400" u="sng" dirty="0" err="1"/>
              <a:t>itemNo</a:t>
            </a:r>
            <a:r>
              <a:rPr lang="en-US" altLang="ko-KR" sz="1400" dirty="0"/>
              <a:t>, </a:t>
            </a:r>
            <a:r>
              <a:rPr lang="en-US" altLang="ko-KR" sz="1400" u="sng" dirty="0" err="1"/>
              <a:t>userId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55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AE69-1487-4FDF-A5A9-5D610384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6074"/>
            <a:ext cx="10515600" cy="5298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SQL QUERY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9A2464-29E0-4D16-B545-EBCE142DBA84}"/>
              </a:ext>
            </a:extLst>
          </p:cNvPr>
          <p:cNvSpPr/>
          <p:nvPr/>
        </p:nvSpPr>
        <p:spPr>
          <a:xfrm>
            <a:off x="838201" y="705894"/>
            <a:ext cx="105155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drop table </a:t>
            </a:r>
            <a:r>
              <a:rPr lang="en-US" altLang="ko-KR" sz="1000" dirty="0" err="1"/>
              <a:t>HomepageAdmin</a:t>
            </a:r>
            <a:r>
              <a:rPr lang="en-US" altLang="ko-KR" sz="1000" dirty="0"/>
              <a:t> cascade constraints purge;</a:t>
            </a:r>
          </a:p>
          <a:p>
            <a:r>
              <a:rPr lang="en-US" altLang="ko-KR" sz="1000" dirty="0"/>
              <a:t>drop table item cascade constraints purge;</a:t>
            </a:r>
          </a:p>
          <a:p>
            <a:r>
              <a:rPr lang="en-US" altLang="ko-KR" sz="1000" dirty="0"/>
              <a:t>drop table </a:t>
            </a:r>
            <a:r>
              <a:rPr lang="en-US" altLang="ko-KR" sz="1000" dirty="0" err="1"/>
              <a:t>HomepageUser</a:t>
            </a:r>
            <a:r>
              <a:rPr lang="en-US" altLang="ko-KR" sz="1000" dirty="0"/>
              <a:t> cascade constraints purge;</a:t>
            </a:r>
          </a:p>
          <a:p>
            <a:r>
              <a:rPr lang="en-US" altLang="ko-KR" sz="1000" dirty="0"/>
              <a:t>drop table buy cascade constraints purge;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HomepageAdmin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 char(40)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pwd</a:t>
            </a:r>
            <a:r>
              <a:rPr lang="en-US" altLang="ko-KR" sz="1000" dirty="0"/>
              <a:t> char(40), </a:t>
            </a:r>
          </a:p>
          <a:p>
            <a:r>
              <a:rPr lang="en-US" altLang="ko-KR" sz="1000" dirty="0"/>
              <a:t>  name char(40),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HomepageUser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userId</a:t>
            </a:r>
            <a:r>
              <a:rPr lang="en-US" altLang="ko-KR" sz="1000" dirty="0"/>
              <a:t> char(40) NOT NULL,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pwd</a:t>
            </a:r>
            <a:r>
              <a:rPr lang="en-US" altLang="ko-KR" sz="1000" dirty="0"/>
              <a:t> char(40),</a:t>
            </a:r>
          </a:p>
          <a:p>
            <a:r>
              <a:rPr lang="en-US" altLang="ko-KR" sz="1000" dirty="0"/>
              <a:t>	name char(40),</a:t>
            </a:r>
          </a:p>
          <a:p>
            <a:r>
              <a:rPr lang="en-US" altLang="ko-KR" sz="1000" dirty="0"/>
              <a:t>	email char(40),</a:t>
            </a:r>
          </a:p>
          <a:p>
            <a:r>
              <a:rPr lang="en-US" altLang="ko-KR" sz="1000" dirty="0"/>
              <a:t>	point number,</a:t>
            </a:r>
          </a:p>
          <a:p>
            <a:r>
              <a:rPr lang="en-US" altLang="ko-KR" sz="1000" dirty="0"/>
              <a:t>	sex char(40),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bdate</a:t>
            </a:r>
            <a:r>
              <a:rPr lang="en-US" altLang="ko-KR" sz="1000" dirty="0"/>
              <a:t> char(40),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tel</a:t>
            </a:r>
            <a:r>
              <a:rPr lang="en-US" altLang="ko-KR" sz="1000" dirty="0"/>
              <a:t> char(40),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 char(40),</a:t>
            </a:r>
          </a:p>
          <a:p>
            <a:r>
              <a:rPr lang="en-US" altLang="ko-KR" sz="1000" dirty="0"/>
              <a:t>	Primary key(</a:t>
            </a:r>
            <a:r>
              <a:rPr lang="en-US" altLang="ko-KR" sz="1000" dirty="0" err="1"/>
              <a:t>userId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	Foreign Key(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) references </a:t>
            </a:r>
            <a:r>
              <a:rPr lang="en-US" altLang="ko-KR" sz="1000" dirty="0" err="1"/>
              <a:t>HomepageAdmin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Create table Item(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itemNo</a:t>
            </a:r>
            <a:r>
              <a:rPr lang="en-US" altLang="ko-KR" sz="1000" dirty="0"/>
              <a:t> char(40) Not NULL, </a:t>
            </a:r>
          </a:p>
          <a:p>
            <a:r>
              <a:rPr lang="en-US" altLang="ko-KR" sz="1000" dirty="0"/>
              <a:t>  price number,</a:t>
            </a:r>
          </a:p>
          <a:p>
            <a:r>
              <a:rPr lang="en-US" altLang="ko-KR" sz="1000" dirty="0"/>
              <a:t>  quantity number,</a:t>
            </a:r>
          </a:p>
          <a:p>
            <a:r>
              <a:rPr lang="en-US" altLang="ko-KR" sz="1000"/>
              <a:t>  image char(2000), 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 char(40),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itemNo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Key(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) references </a:t>
            </a:r>
            <a:r>
              <a:rPr lang="en-US" altLang="ko-KR" sz="1000" dirty="0" err="1"/>
              <a:t>HomepageAdmin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adminId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create table Buy(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itemNo</a:t>
            </a:r>
            <a:r>
              <a:rPr lang="en-US" altLang="ko-KR" sz="1000" dirty="0"/>
              <a:t> char(40)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userId</a:t>
            </a:r>
            <a:r>
              <a:rPr lang="en-US" altLang="ko-KR" sz="1000" dirty="0"/>
              <a:t> char(40) Not NULL,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itemNo,userId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Key(</a:t>
            </a:r>
            <a:r>
              <a:rPr lang="en-US" altLang="ko-KR" sz="1000" dirty="0" err="1"/>
              <a:t>itemNo</a:t>
            </a:r>
            <a:r>
              <a:rPr lang="en-US" altLang="ko-KR" sz="1000" dirty="0"/>
              <a:t>) references Item(</a:t>
            </a:r>
            <a:r>
              <a:rPr lang="en-US" altLang="ko-KR" sz="1000" dirty="0" err="1"/>
              <a:t>itemNo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 (</a:t>
            </a:r>
            <a:r>
              <a:rPr lang="en-US" altLang="ko-KR" sz="1000" dirty="0" err="1"/>
              <a:t>userId</a:t>
            </a:r>
            <a:r>
              <a:rPr lang="en-US" altLang="ko-KR" sz="1000" dirty="0"/>
              <a:t>) references </a:t>
            </a:r>
            <a:r>
              <a:rPr lang="en-US" altLang="ko-KR" sz="1000" dirty="0" err="1"/>
              <a:t>HomepageUser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userId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41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309</Words>
  <Application>Microsoft Office PowerPoint</Application>
  <PresentationFormat>와이드스크린</PresentationFormat>
  <Paragraphs>100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WebPage DB 논리적 설계</vt:lpstr>
      <vt:lpstr>SQL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김동주</dc:creator>
  <cp:lastModifiedBy>김동주</cp:lastModifiedBy>
  <cp:revision>630</cp:revision>
  <dcterms:created xsi:type="dcterms:W3CDTF">2017-11-14T06:14:07Z</dcterms:created>
  <dcterms:modified xsi:type="dcterms:W3CDTF">2018-02-18T08:02:58Z</dcterms:modified>
</cp:coreProperties>
</file>