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081"/>
    <a:srgbClr val="E73D7E"/>
    <a:srgbClr val="E74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8E6B-39E5-47B3-9ADE-539371B99CD4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BCF3-A135-460D-A144-168F602F1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02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8E6B-39E5-47B3-9ADE-539371B99CD4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BCF3-A135-460D-A144-168F602F1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13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8E6B-39E5-47B3-9ADE-539371B99CD4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BCF3-A135-460D-A144-168F602F1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739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8E6B-39E5-47B3-9ADE-539371B99CD4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BCF3-A135-460D-A144-168F602F1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49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9314" y="365125"/>
            <a:ext cx="9764486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89313" y="1825625"/>
            <a:ext cx="4887687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74971" y="1825625"/>
            <a:ext cx="4778828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8E6B-39E5-47B3-9ADE-539371B99CD4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BCF3-A135-460D-A144-168F602F1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75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8E6B-39E5-47B3-9ADE-539371B99CD4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BCF3-A135-460D-A144-168F602F1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021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8E6B-39E5-47B3-9ADE-539371B99CD4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BCF3-A135-460D-A144-168F602F1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86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8E6B-39E5-47B3-9ADE-539371B99CD4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BCF3-A135-460D-A144-168F602F1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40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8E6B-39E5-47B3-9ADE-539371B99CD4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BCF3-A135-460D-A144-168F602F1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076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8E6B-39E5-47B3-9ADE-539371B99CD4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BCF3-A135-460D-A144-168F602F1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840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8E6B-39E5-47B3-9ADE-539371B99CD4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BCF3-A135-460D-A144-168F602F1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83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28E6B-39E5-47B3-9ADE-539371B99CD4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7BCF3-A135-460D-A144-168F602F1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956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058" y="3319397"/>
            <a:ext cx="3667125" cy="12477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4" name="직사각형 13"/>
          <p:cNvSpPr/>
          <p:nvPr/>
        </p:nvSpPr>
        <p:spPr>
          <a:xfrm>
            <a:off x="8569597" y="4972833"/>
            <a:ext cx="1716066" cy="15908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작성자</a:t>
            </a:r>
            <a:endParaRPr lang="en-US" altLang="ko-KR" sz="2400" dirty="0" smtClean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algn="ctr"/>
            <a:r>
              <a:rPr lang="ko-KR" altLang="en-US" sz="105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endParaRPr lang="en-US" altLang="ko-KR" sz="1050" dirty="0" smtClean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algn="ctr"/>
            <a:r>
              <a:rPr lang="ko-KR" altLang="en-US" sz="24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명단</a:t>
            </a:r>
            <a:endParaRPr lang="ko-KR" altLang="en-US" sz="24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25831" y="5125685"/>
            <a:ext cx="1766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김남우</a:t>
            </a:r>
            <a:endParaRPr lang="ko-KR" altLang="en-US" sz="24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5830" y="5562298"/>
            <a:ext cx="1766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김우기</a:t>
            </a:r>
            <a:endParaRPr lang="ko-KR" altLang="en-US" sz="24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25829" y="6026817"/>
            <a:ext cx="1766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양명지</a:t>
            </a:r>
            <a:endParaRPr lang="ko-KR" altLang="en-US" sz="24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1864" y="5805656"/>
            <a:ext cx="5570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로또 번호 자동생성 프로그램</a:t>
            </a:r>
            <a:endParaRPr lang="ko-KR" altLang="en-US" sz="3600" dirty="0">
              <a:solidFill>
                <a:schemeClr val="bg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1639"/>
            <a:ext cx="2580362" cy="145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17938" y="951978"/>
            <a:ext cx="295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기획 의도</a:t>
            </a:r>
            <a:endParaRPr lang="en-US" altLang="ko-KR" sz="4000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5831" y="3895594"/>
            <a:ext cx="2855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범위내 </a:t>
            </a:r>
            <a:r>
              <a:rPr lang="ko-KR" altLang="en-US" dirty="0" err="1" smtClean="0">
                <a:solidFill>
                  <a:schemeClr val="bg1"/>
                </a:solidFill>
              </a:rPr>
              <a:t>난수</a:t>
            </a:r>
            <a:r>
              <a:rPr lang="ko-KR" altLang="en-US" dirty="0" smtClean="0">
                <a:solidFill>
                  <a:schemeClr val="bg1"/>
                </a:solidFill>
              </a:rPr>
              <a:t> 생성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중복 제거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bg1"/>
                </a:solidFill>
              </a:rPr>
              <a:t>7</a:t>
            </a:r>
            <a:r>
              <a:rPr lang="ko-KR" altLang="en-US" dirty="0" smtClean="0">
                <a:solidFill>
                  <a:schemeClr val="bg1"/>
                </a:solidFill>
              </a:rPr>
              <a:t>번째 번호 제외 정렬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34629" y="1803748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로또 복권에 참여 가능한 </a:t>
            </a:r>
            <a:r>
              <a:rPr lang="ko-KR" altLang="en-US" dirty="0" err="1" smtClean="0">
                <a:solidFill>
                  <a:schemeClr val="bg1"/>
                </a:solidFill>
              </a:rPr>
              <a:t>난수</a:t>
            </a:r>
            <a:r>
              <a:rPr lang="ko-KR" altLang="en-US" dirty="0" smtClean="0">
                <a:solidFill>
                  <a:schemeClr val="bg1"/>
                </a:solidFill>
              </a:rPr>
              <a:t> 생성 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5830" y="3281819"/>
            <a:ext cx="19164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주요 포인트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5974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34" y="1600852"/>
            <a:ext cx="8011643" cy="465837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354894" y="2918563"/>
            <a:ext cx="5849655" cy="31565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31716" y="494285"/>
            <a:ext cx="4639412" cy="707886"/>
          </a:xfrm>
          <a:prstGeom prst="rect">
            <a:avLst/>
          </a:prstGeom>
          <a:solidFill>
            <a:srgbClr val="E84081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프로그램 메인 페이지</a:t>
            </a:r>
            <a:endParaRPr lang="ko-KR" altLang="en-US" sz="4000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1" name="오른쪽 화살표 10"/>
          <p:cNvSpPr/>
          <p:nvPr/>
        </p:nvSpPr>
        <p:spPr>
          <a:xfrm rot="21078936">
            <a:off x="8326640" y="3244307"/>
            <a:ext cx="1072504" cy="352045"/>
          </a:xfrm>
          <a:prstGeom prst="rightArrow">
            <a:avLst/>
          </a:prstGeom>
          <a:solidFill>
            <a:srgbClr val="E73D7E"/>
          </a:solidFill>
          <a:ln>
            <a:solidFill>
              <a:srgbClr val="E840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419573" y="3144033"/>
            <a:ext cx="2304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각 다른 복권 링크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※</a:t>
            </a:r>
            <a:r>
              <a:rPr lang="ko-KR" altLang="en-US" dirty="0" smtClean="0">
                <a:solidFill>
                  <a:schemeClr val="bg1"/>
                </a:solidFill>
              </a:rPr>
              <a:t>인터넷 연결 필수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28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56" y="4002833"/>
            <a:ext cx="5550699" cy="25426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56" y="217645"/>
            <a:ext cx="5608566" cy="325163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240077" y="1314800"/>
            <a:ext cx="851770" cy="2029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1880609">
            <a:off x="1858188" y="2581223"/>
            <a:ext cx="4112548" cy="363269"/>
          </a:xfrm>
          <a:prstGeom prst="rightArrow">
            <a:avLst/>
          </a:prstGeom>
          <a:solidFill>
            <a:srgbClr val="E73D7E"/>
          </a:solidFill>
          <a:ln>
            <a:solidFill>
              <a:srgbClr val="E840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69919" y="3583610"/>
            <a:ext cx="319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원하는 지정번호 세트 실행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123145" y="1071139"/>
            <a:ext cx="613777" cy="4466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5" idx="3"/>
          </p:cNvCxnSpPr>
          <p:nvPr/>
        </p:nvCxnSpPr>
        <p:spPr>
          <a:xfrm>
            <a:off x="5736922" y="1294462"/>
            <a:ext cx="476063" cy="20338"/>
          </a:xfrm>
          <a:prstGeom prst="straightConnector1">
            <a:avLst/>
          </a:prstGeom>
          <a:ln w="28575">
            <a:solidFill>
              <a:srgbClr val="E73D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302243" y="1169847"/>
            <a:ext cx="1963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 리셋 버튼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65963" y="3508673"/>
            <a:ext cx="122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게임실행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오른쪽 화살표 20"/>
          <p:cNvSpPr/>
          <p:nvPr/>
        </p:nvSpPr>
        <p:spPr>
          <a:xfrm rot="5400000">
            <a:off x="2889712" y="3529498"/>
            <a:ext cx="483664" cy="363222"/>
          </a:xfrm>
          <a:prstGeom prst="rightArrow">
            <a:avLst/>
          </a:prstGeom>
          <a:solidFill>
            <a:srgbClr val="E73D7E"/>
          </a:solidFill>
          <a:ln>
            <a:solidFill>
              <a:srgbClr val="E840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056" y="1662304"/>
            <a:ext cx="3029373" cy="386769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102" y="1617570"/>
            <a:ext cx="2938170" cy="103652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899758" y="846681"/>
            <a:ext cx="3157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랜</a:t>
            </a:r>
            <a:r>
              <a:rPr lang="ko-KR" altLang="en-US" dirty="0" smtClean="0">
                <a:solidFill>
                  <a:schemeClr val="bg1"/>
                </a:solidFill>
              </a:rPr>
              <a:t>덤 번호 중복 제외 생성 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 및 정렬 함수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06803" y="171475"/>
            <a:ext cx="4172937" cy="707886"/>
          </a:xfrm>
          <a:prstGeom prst="rect">
            <a:avLst/>
          </a:prstGeom>
          <a:solidFill>
            <a:srgbClr val="E84081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4000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프로그램 주요 기능</a:t>
            </a:r>
            <a:endParaRPr lang="ko-KR" altLang="en-US" sz="4000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84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28442" y="3307932"/>
            <a:ext cx="180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&lt;-</a:t>
            </a:r>
            <a:r>
              <a:rPr lang="ko-KR" altLang="en-US" dirty="0" smtClean="0">
                <a:solidFill>
                  <a:schemeClr val="bg1"/>
                </a:solidFill>
              </a:rPr>
              <a:t>컬러 설정 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53" y="3012282"/>
            <a:ext cx="2591162" cy="357237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034" y="3661279"/>
            <a:ext cx="2467319" cy="112410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437" y="789317"/>
            <a:ext cx="6791956" cy="217560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703" y="6210739"/>
            <a:ext cx="4095956" cy="26560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8442" y="3677264"/>
            <a:ext cx="2952750" cy="214312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146737" y="5290578"/>
            <a:ext cx="1716066" cy="4413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4862804" y="5160389"/>
            <a:ext cx="1236683" cy="280501"/>
          </a:xfrm>
          <a:prstGeom prst="straightConnector1">
            <a:avLst/>
          </a:prstGeom>
          <a:ln w="38100">
            <a:solidFill>
              <a:srgbClr val="E840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99487" y="493130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컬러 함수 적용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0" name="꺾인 연결선 19"/>
          <p:cNvCxnSpPr>
            <a:stCxn id="10" idx="3"/>
            <a:endCxn id="9" idx="0"/>
          </p:cNvCxnSpPr>
          <p:nvPr/>
        </p:nvCxnSpPr>
        <p:spPr>
          <a:xfrm>
            <a:off x="8129393" y="1877122"/>
            <a:ext cx="2150301" cy="1784157"/>
          </a:xfrm>
          <a:prstGeom prst="bentConnector2">
            <a:avLst/>
          </a:prstGeom>
          <a:ln w="38100">
            <a:solidFill>
              <a:srgbClr val="E73D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182277" y="1402915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리셋 함수에도 적용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37436" y="171538"/>
            <a:ext cx="9049272" cy="523220"/>
          </a:xfrm>
          <a:prstGeom prst="rect">
            <a:avLst/>
          </a:prstGeom>
          <a:solidFill>
            <a:srgbClr val="E84081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배열로 함수 사용 효율성 확보 </a:t>
            </a:r>
            <a:r>
              <a:rPr lang="en-US" altLang="ko-KR" sz="2800" dirty="0" smtClean="0">
                <a:solidFill>
                  <a:schemeClr val="bg1"/>
                </a:solidFill>
              </a:rPr>
              <a:t>–</a:t>
            </a:r>
            <a:r>
              <a:rPr lang="ko-KR" altLang="en-US" sz="2800" dirty="0" smtClean="0">
                <a:solidFill>
                  <a:schemeClr val="bg1"/>
                </a:solidFill>
              </a:rPr>
              <a:t>각 서클 라벨 배열 생성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74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64" y="1915190"/>
            <a:ext cx="7887801" cy="4515480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3006248" y="3156558"/>
            <a:ext cx="663879" cy="6889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6" idx="6"/>
            <a:endCxn id="9" idx="2"/>
          </p:cNvCxnSpPr>
          <p:nvPr/>
        </p:nvCxnSpPr>
        <p:spPr>
          <a:xfrm flipV="1">
            <a:off x="3670127" y="1673822"/>
            <a:ext cx="2519873" cy="1827202"/>
          </a:xfrm>
          <a:prstGeom prst="straightConnector1">
            <a:avLst/>
          </a:prstGeom>
          <a:ln w="57150">
            <a:solidFill>
              <a:srgbClr val="E73D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39122" y="1027491"/>
            <a:ext cx="2901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역대 로또 당첨 번호 확인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※ </a:t>
            </a:r>
            <a:r>
              <a:rPr lang="ko-KR" altLang="en-US" dirty="0" smtClean="0">
                <a:solidFill>
                  <a:schemeClr val="bg1"/>
                </a:solidFill>
              </a:rPr>
              <a:t>인터넷 연결 필수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링크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640878" y="1828799"/>
            <a:ext cx="601249" cy="5887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8395028" y="1893940"/>
            <a:ext cx="1072504" cy="352045"/>
          </a:xfrm>
          <a:prstGeom prst="rightArrow">
            <a:avLst/>
          </a:prstGeom>
          <a:solidFill>
            <a:srgbClr val="E73D7E"/>
          </a:solidFill>
          <a:ln>
            <a:solidFill>
              <a:srgbClr val="E840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567743" y="177119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프로그램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종료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6442" y="199190"/>
            <a:ext cx="4172937" cy="707886"/>
          </a:xfrm>
          <a:prstGeom prst="rect">
            <a:avLst/>
          </a:prstGeom>
          <a:solidFill>
            <a:srgbClr val="E84081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프로그램 주요 기능</a:t>
            </a:r>
            <a:endParaRPr lang="ko-KR" altLang="en-US" sz="4000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3529" y="1915190"/>
            <a:ext cx="7883335" cy="11486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8116864" y="3060467"/>
            <a:ext cx="1640911" cy="1011501"/>
          </a:xfrm>
          <a:prstGeom prst="straightConnector1">
            <a:avLst/>
          </a:prstGeom>
          <a:ln w="57150">
            <a:solidFill>
              <a:srgbClr val="E73D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931280" y="4172930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드레그로</a:t>
            </a:r>
            <a:r>
              <a:rPr lang="ko-KR" altLang="en-US" dirty="0" smtClean="0">
                <a:solidFill>
                  <a:schemeClr val="bg1"/>
                </a:solidFill>
              </a:rPr>
              <a:t> 창 이동 가능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17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2887" y="1427967"/>
            <a:ext cx="3922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solidFill>
                  <a:schemeClr val="bg1"/>
                </a:solidFill>
              </a:rPr>
              <a:t>추가 검토 및 보완 사항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68460" y="2680570"/>
            <a:ext cx="51631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생성된 번호를 출력 페이지 없음 </a:t>
            </a:r>
            <a:r>
              <a:rPr lang="en-US" altLang="ko-KR" dirty="0" smtClean="0">
                <a:solidFill>
                  <a:schemeClr val="bg1"/>
                </a:solidFill>
              </a:rPr>
              <a:t>(Form </a:t>
            </a:r>
            <a:r>
              <a:rPr lang="ko-KR" altLang="en-US" dirty="0" smtClean="0">
                <a:solidFill>
                  <a:schemeClr val="bg1"/>
                </a:solidFill>
              </a:rPr>
              <a:t>이용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원하는 </a:t>
            </a:r>
            <a:r>
              <a:rPr lang="ko-KR" altLang="en-US" dirty="0" err="1" smtClean="0">
                <a:solidFill>
                  <a:schemeClr val="bg1"/>
                </a:solidFill>
              </a:rPr>
              <a:t>게임라인</a:t>
            </a:r>
            <a:r>
              <a:rPr lang="ko-KR" altLang="en-US" dirty="0" smtClean="0">
                <a:solidFill>
                  <a:schemeClr val="bg1"/>
                </a:solidFill>
              </a:rPr>
              <a:t> 수정 불가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반 </a:t>
            </a:r>
            <a:r>
              <a:rPr lang="ko-KR" altLang="en-US" dirty="0" err="1" smtClean="0">
                <a:solidFill>
                  <a:schemeClr val="bg1"/>
                </a:solidFill>
              </a:rPr>
              <a:t>자동기능</a:t>
            </a:r>
            <a:r>
              <a:rPr lang="ko-KR" altLang="en-US" dirty="0" smtClean="0">
                <a:solidFill>
                  <a:schemeClr val="bg1"/>
                </a:solidFill>
              </a:rPr>
              <a:t> 생성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특정 조건을 만들어 제한된 번호 생성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이미지 효과를 만들어 시각적 재미 상승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30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0" y="2880986"/>
            <a:ext cx="30572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</a:rPr>
              <a:t>감사합니다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73040" y="2066794"/>
            <a:ext cx="17732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</a:rPr>
              <a:t>-END-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0049" y="6263013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E7407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여기 계신 모든 분들이 인생이라는 오징어게임에서 승자가 되시길</a:t>
            </a:r>
            <a:r>
              <a:rPr lang="en-US" altLang="ko-KR" dirty="0" smtClean="0">
                <a:solidFill>
                  <a:srgbClr val="E7407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...</a:t>
            </a:r>
            <a:endParaRPr lang="ko-KR" altLang="en-US" dirty="0">
              <a:solidFill>
                <a:srgbClr val="E7407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862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징어게임 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오징어게임 ppt</Template>
  <TotalTime>80</TotalTime>
  <Words>150</Words>
  <Application>Microsoft Office PowerPoint</Application>
  <PresentationFormat>와이드스크린</PresentationFormat>
  <Paragraphs>41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나눔스퀘어라운드 Regular</vt:lpstr>
      <vt:lpstr>나눔스퀘어라운드OTF Regular</vt:lpstr>
      <vt:lpstr>맑은 고딕</vt:lpstr>
      <vt:lpstr>Arial</vt:lpstr>
      <vt:lpstr>오징어게임 ppt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10</cp:revision>
  <dcterms:created xsi:type="dcterms:W3CDTF">2022-06-17T00:19:42Z</dcterms:created>
  <dcterms:modified xsi:type="dcterms:W3CDTF">2022-06-17T01:53:07Z</dcterms:modified>
</cp:coreProperties>
</file>