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466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1" cy="2465637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8192"/>
              </p:ext>
            </p:extLst>
          </p:nvPr>
        </p:nvGraphicFramePr>
        <p:xfrm>
          <a:off x="749985" y="4437112"/>
          <a:ext cx="2773133" cy="1355977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97" y="1039456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572" y="422108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85670"/>
              </p:ext>
            </p:extLst>
          </p:nvPr>
        </p:nvGraphicFramePr>
        <p:xfrm>
          <a:off x="5165154" y="2132856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4048" y="1916832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71200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고객의 연락처를 </a:t>
            </a:r>
            <a:r>
              <a:rPr lang="ko-KR" altLang="en-US" dirty="0" err="1" smtClean="0"/>
              <a:t>추가하시오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고객의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대한민국 서울로 </a:t>
            </a:r>
            <a:r>
              <a:rPr lang="ko-KR" altLang="en-US" dirty="0" err="1" smtClean="0"/>
              <a:t>변경하시오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주문 내역에서 고객의 이름과 책 이름이 나오게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출판사별 평균 가격을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출판사별 최고 가격을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출판사별 평균 가격이 가장 비싼 출판사를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책 구매에 가장 돈을 적게 쓴 고객을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평균 책 구매 가격이 비싼 고객을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책을 가장 많이 구매한 고객을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고객이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책을 추가 구매하려고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Insert</a:t>
            </a:r>
            <a:r>
              <a:rPr lang="ko-KR" altLang="en-US" dirty="0" smtClean="0"/>
              <a:t>든 </a:t>
            </a:r>
            <a:r>
              <a:rPr lang="en-US" altLang="ko-KR" dirty="0" err="1" smtClean="0"/>
              <a:t>updat</a:t>
            </a:r>
            <a:r>
              <a:rPr lang="ko-KR" altLang="en-US" dirty="0" smtClean="0"/>
              <a:t>든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는 반드시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테이블 참조할 것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고객의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로 변경하기 </a:t>
            </a:r>
            <a:r>
              <a:rPr lang="en-US" altLang="ko-KR" dirty="0" smtClean="0"/>
              <a:t>ex. 10,000-&gt;9,000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506</Words>
  <Application>Microsoft Office PowerPoint</Application>
  <PresentationFormat>화면 슬라이드 쇼(4:3)</PresentationFormat>
  <Paragraphs>177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12</cp:revision>
  <dcterms:created xsi:type="dcterms:W3CDTF">2006-10-05T04:04:58Z</dcterms:created>
  <dcterms:modified xsi:type="dcterms:W3CDTF">2023-03-27T04:57:51Z</dcterms:modified>
</cp:coreProperties>
</file>