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6"/>
            <a:ext cx="10515600" cy="58634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언더바안됨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최종 결과를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나타내볼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5</a:t>
            </a:r>
            <a:r>
              <a:rPr lang="ko-KR" altLang="en-US" dirty="0" smtClean="0"/>
              <a:t>개 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이무진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세카이노오와리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유이치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사카모토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9766" y="2401621"/>
            <a:ext cx="2483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dragon night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9000</a:t>
            </a:r>
          </a:p>
          <a:p>
            <a:r>
              <a:rPr lang="en-US" altLang="ko-KR" dirty="0" smtClean="0"/>
              <a:t>3 let it be 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bad guy 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분홍 신발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191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</cp:revision>
  <dcterms:created xsi:type="dcterms:W3CDTF">2021-12-22T06:45:09Z</dcterms:created>
  <dcterms:modified xsi:type="dcterms:W3CDTF">2023-03-24T02:33:37Z</dcterms:modified>
</cp:coreProperties>
</file>