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91" r:id="rId9"/>
    <p:sldId id="268" r:id="rId10"/>
    <p:sldId id="270" r:id="rId11"/>
    <p:sldId id="271" r:id="rId12"/>
    <p:sldId id="261" r:id="rId13"/>
    <p:sldId id="262" r:id="rId14"/>
    <p:sldId id="266" r:id="rId15"/>
    <p:sldId id="272" r:id="rId16"/>
    <p:sldId id="276" r:id="rId17"/>
    <p:sldId id="278" r:id="rId18"/>
    <p:sldId id="279" r:id="rId19"/>
    <p:sldId id="280" r:id="rId20"/>
    <p:sldId id="264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3" r:id="rId30"/>
    <p:sldId id="287" r:id="rId31"/>
    <p:sldId id="265" r:id="rId32"/>
    <p:sldId id="292" r:id="rId33"/>
    <p:sldId id="26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91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9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92" d="100"/>
          <a:sy n="92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rKpnEehrQydacUHBptWc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inia.tistory.com/417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기본에 대하여 설명</a:t>
            </a:r>
            <a:r>
              <a:rPr lang="en-US" altLang="ko-KR" dirty="0"/>
              <a:t>(</a:t>
            </a:r>
            <a:r>
              <a:rPr lang="ko-KR" altLang="en-US" dirty="0"/>
              <a:t>우측 하단에 페이지 표시</a:t>
            </a:r>
            <a:r>
              <a:rPr lang="en-US" altLang="ko-KR" smtClean="0"/>
              <a:t>) </a:t>
            </a:r>
            <a:endParaRPr lang="en-US" altLang="ko-KR" dirty="0"/>
          </a:p>
          <a:p>
            <a:r>
              <a:rPr lang="ko-KR" altLang="en-US" dirty="0"/>
              <a:t>가능하면 밝은 배경에 어두운 글자가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깃 연동하는 방법은 정리 안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그냥 이클립스에서 </a:t>
            </a:r>
            <a:r>
              <a:rPr lang="ko-KR" altLang="en-US" dirty="0" err="1"/>
              <a:t>깃허브나</a:t>
            </a:r>
            <a:r>
              <a:rPr lang="ko-KR" altLang="en-US" dirty="0"/>
              <a:t> 다른 깃서버에 있는 걸 다 가져오려고 하는 방법은 안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해 본 방법은 이미 깃을 다 깔고</a:t>
            </a:r>
            <a:r>
              <a:rPr lang="en-US" altLang="ko-KR" dirty="0"/>
              <a:t>, clone</a:t>
            </a:r>
            <a:r>
              <a:rPr lang="ko-KR" altLang="en-US" dirty="0"/>
              <a:t>이나 </a:t>
            </a:r>
            <a:r>
              <a:rPr lang="en-US" altLang="ko-KR" dirty="0"/>
              <a:t>pull</a:t>
            </a:r>
            <a:r>
              <a:rPr lang="ko-KR" altLang="en-US" dirty="0"/>
              <a:t>한 다음 그 폴더 안에서 이클립스를 연 다음</a:t>
            </a:r>
            <a:r>
              <a:rPr lang="en-US" altLang="ko-KR" dirty="0"/>
              <a:t>, </a:t>
            </a:r>
            <a:r>
              <a:rPr lang="ko-KR" altLang="en-US" dirty="0"/>
              <a:t>로그인해서 바로 </a:t>
            </a:r>
            <a:r>
              <a:rPr lang="en-US" altLang="ko-KR" dirty="0"/>
              <a:t>commit &amp; push</a:t>
            </a:r>
            <a:r>
              <a:rPr lang="ko-KR" altLang="en-US" dirty="0"/>
              <a:t>한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소스 간단히 적어보고 </a:t>
            </a:r>
            <a:r>
              <a:rPr lang="ko-KR" altLang="en-US" dirty="0" err="1"/>
              <a:t>업글하기</a:t>
            </a:r>
            <a:endParaRPr lang="en-US" altLang="ko-KR" dirty="0"/>
          </a:p>
          <a:p>
            <a:r>
              <a:rPr lang="ko-KR" altLang="en-US" dirty="0"/>
              <a:t>과제 안 내하고 설명할 예정임</a:t>
            </a:r>
            <a:endParaRPr lang="en-US" altLang="ko-KR" dirty="0"/>
          </a:p>
          <a:p>
            <a:r>
              <a:rPr lang="en-US" altLang="ko-KR" dirty="0"/>
              <a:t>------------------------------</a:t>
            </a:r>
          </a:p>
          <a:p>
            <a:r>
              <a:rPr lang="ko-KR" altLang="en-US" dirty="0"/>
              <a:t>그냥 참고</a:t>
            </a:r>
            <a:endParaRPr lang="en-US" altLang="ko-KR" dirty="0"/>
          </a:p>
          <a:p>
            <a:r>
              <a:rPr lang="ko-KR" altLang="en-US" dirty="0"/>
              <a:t>잠자거나 공부할 때 추천 유튜브 채널</a:t>
            </a:r>
            <a:r>
              <a:rPr lang="en-US" altLang="ko-KR" dirty="0"/>
              <a:t>(</a:t>
            </a:r>
            <a:r>
              <a:rPr lang="ko-KR" altLang="en-US" dirty="0" err="1"/>
              <a:t>잠박사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https://www.youtube.com/channel/UClrKpnEehrQydacUHBptWcw</a:t>
            </a:r>
            <a:endParaRPr lang="en-US" altLang="ko-KR" dirty="0"/>
          </a:p>
          <a:p>
            <a:r>
              <a:rPr lang="ko-KR" altLang="en-US" dirty="0" err="1"/>
              <a:t>구글링시</a:t>
            </a:r>
            <a:r>
              <a:rPr lang="ko-KR" altLang="en-US" dirty="0"/>
              <a:t> 고려할 사항</a:t>
            </a:r>
            <a:endParaRPr lang="en-US" altLang="ko-KR" dirty="0"/>
          </a:p>
          <a:p>
            <a:pPr lvl="1"/>
            <a:r>
              <a:rPr lang="ko-KR" altLang="en-US" dirty="0"/>
              <a:t>문제 이름이 아니라 문제 속 개념 검색하기</a:t>
            </a:r>
            <a:endParaRPr lang="en-US" altLang="ko-KR" dirty="0"/>
          </a:p>
          <a:p>
            <a:pPr lvl="2"/>
            <a:r>
              <a:rPr lang="ko-KR" altLang="en-US" dirty="0"/>
              <a:t>가위바위보 문제 풀 때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＇</a:t>
            </a:r>
            <a:r>
              <a:rPr lang="ko-KR" altLang="en-US" dirty="0"/>
              <a:t>를 검색하는 것이 아닌 </a:t>
            </a:r>
            <a:r>
              <a:rPr lang="en-US" altLang="ko-KR" dirty="0"/>
              <a:t>‘JAVA SWITCH’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ko-KR" altLang="en-US" dirty="0"/>
              <a:t>슬라이드 시작 번호 지정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https://mainia.tistory.com/4179</a:t>
            </a:r>
            <a:endParaRPr lang="en-US" altLang="ko-KR" dirty="0"/>
          </a:p>
          <a:p>
            <a:r>
              <a:rPr lang="ko-KR" altLang="en-US" dirty="0"/>
              <a:t>마스터 슬라이드에 번호 넣는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https://mainia.tistory.com/4189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http://blog.daum.net/to302/88 -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en-US" altLang="ko-KR" dirty="0"/>
          </a:p>
          <a:p>
            <a:r>
              <a:rPr lang="en-US" altLang="ko-KR" dirty="0" err="1"/>
              <a:t>githubDesktop</a:t>
            </a:r>
            <a:r>
              <a:rPr lang="ko-KR" altLang="en-US" dirty="0"/>
              <a:t>이 </a:t>
            </a:r>
            <a:r>
              <a:rPr lang="ko-KR" altLang="en-US" dirty="0" err="1"/>
              <a:t>별로라면</a:t>
            </a:r>
            <a:r>
              <a:rPr lang="ko-KR" altLang="en-US" dirty="0"/>
              <a:t> </a:t>
            </a:r>
            <a:r>
              <a:rPr lang="ko-KR" altLang="en-US" dirty="0" err="1"/>
              <a:t>소스포지</a:t>
            </a:r>
            <a:r>
              <a:rPr lang="en-US" altLang="ko-KR" dirty="0"/>
              <a:t>, </a:t>
            </a:r>
            <a:r>
              <a:rPr lang="en-US" altLang="ko-KR" dirty="0" err="1"/>
              <a:t>git</a:t>
            </a:r>
            <a:r>
              <a:rPr lang="ko-KR" altLang="en-US" dirty="0" err="1"/>
              <a:t>크라켄이라는</a:t>
            </a:r>
            <a:r>
              <a:rPr lang="ko-KR" altLang="en-US" dirty="0"/>
              <a:t> 것도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6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Friday, October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BDF-FAEC-4AFB-A146-6DB4E8C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GITHUB</a:t>
            </a:r>
            <a:r>
              <a:rPr lang="ko-KR" altLang="en-US" dirty="0"/>
              <a:t>에서 내가 원하는 경로만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F2E7-9CFD-4AE2-AA03-4209406D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</a:p>
          <a:p>
            <a:r>
              <a:rPr lang="en-US" altLang="ko-KR" dirty="0"/>
              <a:t>git remote add -f origin https://github.com/opencv/opencv.git</a:t>
            </a:r>
          </a:p>
          <a:p>
            <a:r>
              <a:rPr lang="en-US" altLang="ko-KR" dirty="0"/>
              <a:t>echo </a:t>
            </a:r>
            <a:r>
              <a:rPr lang="en-US" altLang="ko-KR" b="1" dirty="0"/>
              <a:t>samples/python/</a:t>
            </a:r>
            <a:r>
              <a:rPr lang="en-US" altLang="ko-KR" b="1" dirty="0" err="1"/>
              <a:t>tutorial_code</a:t>
            </a:r>
            <a:r>
              <a:rPr lang="en-US" altLang="ko-KR" b="1" dirty="0"/>
              <a:t>/</a:t>
            </a:r>
            <a:r>
              <a:rPr lang="en-US" altLang="ko-KR" dirty="0"/>
              <a:t>* &gt; .git/info/sparse-checkout</a:t>
            </a:r>
          </a:p>
          <a:p>
            <a:r>
              <a:rPr lang="en-US" altLang="ko-KR" dirty="0"/>
              <a:t>git pull origin main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Samples</a:t>
            </a:r>
            <a:r>
              <a:rPr lang="ko-KR" altLang="en-US" dirty="0"/>
              <a:t>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tutorial_code</a:t>
            </a:r>
            <a:r>
              <a:rPr lang="en-US" altLang="ko-KR" dirty="0"/>
              <a:t> </a:t>
            </a:r>
            <a:r>
              <a:rPr lang="ko-KR" altLang="en-US" dirty="0"/>
              <a:t>부분들만 가져오게 하는 </a:t>
            </a:r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DA5F9-1159-4D6A-AE6E-8C973F7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F3CEA5C-6786-4F9D-BB5A-770719AF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2FB112-C432-40AE-AA5A-782EF8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10" y="4521861"/>
            <a:ext cx="4911814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1518</Words>
  <Application>Microsoft Office PowerPoint</Application>
  <PresentationFormat>와이드스크린</PresentationFormat>
  <Paragraphs>307</Paragraphs>
  <Slides>33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Avenir Next LT Pro</vt:lpstr>
      <vt:lpstr>Avenir Next LT Pro Light</vt:lpstr>
      <vt:lpstr>HY울릉도B</vt:lpstr>
      <vt:lpstr>맑은 고딕</vt:lpstr>
      <vt:lpstr>Arial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TIP GITHUB에서 내가 원하는 경로만 가져오기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KB</cp:lastModifiedBy>
  <cp:revision>78</cp:revision>
  <dcterms:created xsi:type="dcterms:W3CDTF">2020-08-31T17:06:47Z</dcterms:created>
  <dcterms:modified xsi:type="dcterms:W3CDTF">2022-10-28T08:06:35Z</dcterms:modified>
</cp:coreProperties>
</file>