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155-C80B-44D7-987D-03EDF6819D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 smtClean="0"/>
              <a:t>[</a:t>
            </a:r>
            <a:r>
              <a:rPr lang="ko-KR" altLang="en-US" sz="3200" b="1" dirty="0" smtClean="0"/>
              <a:t>데이터베이스기초활용</a:t>
            </a:r>
            <a:r>
              <a:rPr lang="en-US" altLang="ko-KR" sz="3200" b="1" dirty="0" smtClean="0"/>
              <a:t>] </a:t>
            </a:r>
            <a:br>
              <a:rPr lang="en-US" altLang="ko-KR" sz="3200" b="1" dirty="0" smtClean="0"/>
            </a:br>
            <a:r>
              <a:rPr lang="en-US" altLang="ko-KR" sz="3200" b="1" dirty="0"/>
              <a:t>Oracle DB </a:t>
            </a:r>
            <a:r>
              <a:rPr lang="ko-KR" altLang="en-US" sz="3200" b="1" dirty="0"/>
              <a:t>구축하고 </a:t>
            </a:r>
            <a:r>
              <a:rPr lang="en-US" altLang="ko-KR" sz="3200" b="1" dirty="0"/>
              <a:t>SQL</a:t>
            </a:r>
            <a:r>
              <a:rPr lang="ko-KR" altLang="en-US" sz="3200" b="1" dirty="0"/>
              <a:t>문법과 프로시저와 함수를 </a:t>
            </a:r>
            <a:r>
              <a:rPr lang="ko-KR" altLang="en-US" sz="3200" b="1" dirty="0" err="1"/>
              <a:t>활용해보기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32237"/>
            <a:ext cx="9601196" cy="3318936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프로젝트의 지향점을 정하여 방향대로 진행할 것</a:t>
            </a:r>
            <a:endParaRPr lang="en-US" altLang="ko-KR" sz="1600" dirty="0" smtClean="0"/>
          </a:p>
          <a:p>
            <a:r>
              <a:rPr lang="ko-KR" altLang="en-US" sz="1600" dirty="0" smtClean="0"/>
              <a:t>배운 내용을 집약한 결과물 제작</a:t>
            </a:r>
            <a:endParaRPr lang="en-US" altLang="ko-KR" sz="1600" dirty="0" smtClean="0"/>
          </a:p>
          <a:p>
            <a:r>
              <a:rPr lang="ko-KR" altLang="en-US" sz="1600" dirty="0" smtClean="0"/>
              <a:t>모든 구성원들이 빠짐없이 기여할 수 있도록 진행</a:t>
            </a:r>
            <a:endParaRPr lang="en-US" altLang="ko-KR" sz="1600" dirty="0" smtClean="0"/>
          </a:p>
          <a:p>
            <a:r>
              <a:rPr lang="ko-KR" altLang="en-US" sz="1600" dirty="0" smtClean="0"/>
              <a:t>다음 상황들을 </a:t>
            </a:r>
            <a:r>
              <a:rPr lang="ko-KR" altLang="en-US" sz="1600" b="1" dirty="0" smtClean="0"/>
              <a:t>반드시</a:t>
            </a:r>
            <a:r>
              <a:rPr lang="ko-KR" altLang="en-US" sz="1600" dirty="0" smtClean="0"/>
              <a:t> 고려할 것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프로젝트 개요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팀 구성원 역할 소개</a:t>
            </a:r>
          </a:p>
          <a:p>
            <a:pPr marL="45720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수행절차</a:t>
            </a: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수행결과</a:t>
            </a: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5.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평가의견</a:t>
            </a:r>
            <a:endParaRPr lang="ko-KR" altLang="en-US" sz="1600" dirty="0"/>
          </a:p>
          <a:p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7055" y="2507052"/>
            <a:ext cx="42098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테이블 최소 </a:t>
            </a:r>
            <a:r>
              <a:rPr lang="en-US" altLang="ko-KR" sz="1200" dirty="0"/>
              <a:t>3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테이블에 반드시 </a:t>
            </a:r>
            <a:r>
              <a:rPr lang="en-US" altLang="ko-KR" sz="1200" dirty="0" err="1"/>
              <a:t>pk</a:t>
            </a:r>
            <a:r>
              <a:rPr lang="en-US" altLang="ko-KR" sz="1200" dirty="0"/>
              <a:t> </a:t>
            </a:r>
            <a:r>
              <a:rPr lang="ko-KR" altLang="en-US" sz="1200" dirty="0"/>
              <a:t>있어야 함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/>
              <a:t>기초 </a:t>
            </a:r>
            <a:r>
              <a:rPr lang="en-US" altLang="ko-KR" sz="1200" dirty="0"/>
              <a:t>crud 20</a:t>
            </a:r>
            <a:r>
              <a:rPr lang="ko-KR" altLang="en-US" sz="1200" dirty="0"/>
              <a:t>개 이상</a:t>
            </a: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5</a:t>
            </a:r>
            <a:r>
              <a:rPr lang="ko-KR" altLang="en-US" sz="1200" dirty="0"/>
              <a:t>개씩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/>
              <a:t>fk</a:t>
            </a:r>
            <a:r>
              <a:rPr lang="en-US" altLang="ko-KR" sz="1200" dirty="0"/>
              <a:t>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group by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having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join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view </a:t>
            </a:r>
            <a:r>
              <a:rPr lang="ko-KR" altLang="en-US" sz="1200" dirty="0"/>
              <a:t>최소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/>
              <a:t>중첩 질의 최소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 smtClean="0"/>
              <a:t>2</a:t>
            </a:r>
            <a:r>
              <a:rPr lang="en-US" altLang="ko-KR" sz="1200" dirty="0"/>
              <a:t>. </a:t>
            </a:r>
            <a:r>
              <a:rPr lang="ko-KR" altLang="en-US" sz="1200" dirty="0"/>
              <a:t>모델 그림 </a:t>
            </a:r>
            <a:r>
              <a:rPr lang="ko-KR" altLang="en-US" sz="1200" dirty="0" err="1"/>
              <a:t>캡쳐해서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에 넣기</a:t>
            </a:r>
          </a:p>
          <a:p>
            <a:r>
              <a:rPr lang="en-US" altLang="ko-KR" sz="1200" dirty="0" smtClean="0"/>
              <a:t>3</a:t>
            </a:r>
            <a:r>
              <a:rPr lang="en-US" altLang="ko-KR" sz="1200" dirty="0"/>
              <a:t>. </a:t>
            </a:r>
            <a:r>
              <a:rPr lang="ko-KR" altLang="en-US" sz="1200" dirty="0"/>
              <a:t>최소 하나 이상의 프로시저</a:t>
            </a:r>
            <a:r>
              <a:rPr lang="en-US" altLang="ko-KR" sz="1200" dirty="0"/>
              <a:t>, </a:t>
            </a:r>
            <a:r>
              <a:rPr lang="ko-KR" altLang="en-US" sz="1200" dirty="0"/>
              <a:t>하나 이상의 함수가 있어야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회의록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요구사항정의서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정의서도</a:t>
            </a:r>
            <a:r>
              <a:rPr lang="ko-KR" altLang="en-US" sz="1200" dirty="0" smtClean="0"/>
              <a:t> 첨부해야 함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ppt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소스 그리고 </a:t>
            </a:r>
            <a:r>
              <a:rPr lang="ko-KR" altLang="en-US" sz="1200" dirty="0" err="1" smtClean="0"/>
              <a:t>결과화면과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er</a:t>
            </a:r>
            <a:r>
              <a:rPr lang="ko-KR" altLang="en-US" sz="1200" dirty="0" smtClean="0"/>
              <a:t>다이어그램은 기본</a:t>
            </a:r>
            <a:r>
              <a:rPr lang="en-US" altLang="ko-KR" sz="1200" smtClean="0"/>
              <a:t>!)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6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143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바탕</vt:lpstr>
      <vt:lpstr>Arial</vt:lpstr>
      <vt:lpstr>Garamond</vt:lpstr>
      <vt:lpstr>자연주의</vt:lpstr>
      <vt:lpstr>[데이터베이스기초활용]  Oracle DB 구축하고 SQL문법과 프로시저와 함수를 활용해보기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[기초프로그래밍]  수업시간에 배운 기초 문법을 기반으로 한  실용적인 주제의 프로젝트</dc:title>
  <dc:creator>KB</dc:creator>
  <cp:lastModifiedBy>KB</cp:lastModifiedBy>
  <cp:revision>3</cp:revision>
  <dcterms:created xsi:type="dcterms:W3CDTF">2022-08-01T00:57:25Z</dcterms:created>
  <dcterms:modified xsi:type="dcterms:W3CDTF">2023-03-23T08:21:36Z</dcterms:modified>
</cp:coreProperties>
</file>