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36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acmicpc.net/JudgeOnline/upload/201009/3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26105"/>
            <a:ext cx="34575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0389" y="4005064"/>
            <a:ext cx="87931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위의 그림과 같이 육각형으로 이루어진 벌집이 있다</a:t>
            </a:r>
            <a:r>
              <a:rPr lang="en-US" altLang="ko-KR" dirty="0"/>
              <a:t>. </a:t>
            </a:r>
            <a:r>
              <a:rPr lang="ko-KR" altLang="en-US" dirty="0"/>
              <a:t>그림에서 보는 바와 같이 중앙의 방 </a:t>
            </a:r>
            <a:r>
              <a:rPr lang="en-US" altLang="ko-KR" dirty="0"/>
              <a:t>1</a:t>
            </a:r>
            <a:r>
              <a:rPr lang="ko-KR" altLang="en-US" dirty="0"/>
              <a:t>부터 시작해서 이웃하는 방에 돌아가면서 </a:t>
            </a:r>
            <a:r>
              <a:rPr lang="en-US" altLang="ko-KR" dirty="0"/>
              <a:t>1</a:t>
            </a:r>
            <a:r>
              <a:rPr lang="ko-KR" altLang="en-US" dirty="0"/>
              <a:t>씩 증가하는 번호를 주소로 매길 수 있다</a:t>
            </a:r>
            <a:r>
              <a:rPr lang="en-US" altLang="ko-KR" dirty="0"/>
              <a:t>. </a:t>
            </a:r>
            <a:r>
              <a:rPr lang="ko-KR" altLang="en-US" dirty="0"/>
              <a:t>숫자 </a:t>
            </a:r>
            <a:r>
              <a:rPr lang="en-US" altLang="ko-KR" dirty="0"/>
              <a:t>N</a:t>
            </a:r>
            <a:r>
              <a:rPr lang="ko-KR" altLang="en-US" dirty="0"/>
              <a:t>이 주어졌을 때</a:t>
            </a:r>
            <a:r>
              <a:rPr lang="en-US" altLang="ko-KR" dirty="0"/>
              <a:t>, </a:t>
            </a:r>
            <a:r>
              <a:rPr lang="ko-KR" altLang="en-US" dirty="0"/>
              <a:t>벌집의 중앙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N</a:t>
            </a:r>
            <a:r>
              <a:rPr lang="ko-KR" altLang="en-US" dirty="0"/>
              <a:t>번 방까지 최소 개수의 방을 지나서 갈 때 몇 개의 방을 지나가는지</a:t>
            </a:r>
            <a:r>
              <a:rPr lang="en-US" altLang="ko-KR" dirty="0"/>
              <a:t>(</a:t>
            </a:r>
            <a:r>
              <a:rPr lang="ko-KR" altLang="en-US" dirty="0"/>
              <a:t>시작과 끝을 포함하여</a:t>
            </a:r>
            <a:r>
              <a:rPr lang="en-US" altLang="ko-KR" dirty="0"/>
              <a:t>)</a:t>
            </a:r>
            <a:r>
              <a:rPr lang="ko-KR" altLang="en-US" dirty="0"/>
              <a:t>를 계산하는 프로그램을 작성하시오</a:t>
            </a:r>
            <a:r>
              <a:rPr lang="en-US" altLang="ko-KR" dirty="0"/>
              <a:t>. </a:t>
            </a:r>
            <a:r>
              <a:rPr lang="ko-KR" altLang="en-US" dirty="0"/>
              <a:t>예를 들면</a:t>
            </a:r>
            <a:r>
              <a:rPr lang="en-US" altLang="ko-KR" dirty="0"/>
              <a:t>, 13</a:t>
            </a:r>
            <a:r>
              <a:rPr lang="ko-KR" altLang="en-US" dirty="0"/>
              <a:t>까지는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58</a:t>
            </a:r>
            <a:r>
              <a:rPr lang="ko-KR" altLang="en-US" dirty="0"/>
              <a:t>까지는 </a:t>
            </a:r>
            <a:r>
              <a:rPr lang="en-US" altLang="ko-KR" dirty="0"/>
              <a:t>5</a:t>
            </a:r>
            <a:r>
              <a:rPr lang="ko-KR" altLang="en-US" dirty="0"/>
              <a:t>개를 지난다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00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acmicpc.net/JudgeOnline/upload/201009/3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26105"/>
            <a:ext cx="34575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0389" y="4005064"/>
            <a:ext cx="87931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위의 그림과 같이 육각형으로 이루어진 벌집이 있다</a:t>
            </a:r>
            <a:r>
              <a:rPr lang="en-US" altLang="ko-KR" dirty="0"/>
              <a:t>. </a:t>
            </a:r>
            <a:r>
              <a:rPr lang="ko-KR" altLang="en-US" dirty="0"/>
              <a:t>그림에서 보는 바와 같이 중앙의 방 </a:t>
            </a:r>
            <a:r>
              <a:rPr lang="en-US" altLang="ko-KR" dirty="0"/>
              <a:t>1</a:t>
            </a:r>
            <a:r>
              <a:rPr lang="ko-KR" altLang="en-US" dirty="0"/>
              <a:t>부터 시작해서 이웃하는 방에 돌아가면서 </a:t>
            </a:r>
            <a:r>
              <a:rPr lang="en-US" altLang="ko-KR" dirty="0"/>
              <a:t>1</a:t>
            </a:r>
            <a:r>
              <a:rPr lang="ko-KR" altLang="en-US" dirty="0"/>
              <a:t>씩 증가하는 번호를 주소로 매길 수 있다</a:t>
            </a:r>
            <a:r>
              <a:rPr lang="en-US" altLang="ko-KR" dirty="0"/>
              <a:t>. </a:t>
            </a:r>
            <a:r>
              <a:rPr lang="ko-KR" altLang="en-US" dirty="0"/>
              <a:t>숫자 </a:t>
            </a:r>
            <a:r>
              <a:rPr lang="en-US" altLang="ko-KR" dirty="0"/>
              <a:t>N</a:t>
            </a:r>
            <a:r>
              <a:rPr lang="ko-KR" altLang="en-US" dirty="0"/>
              <a:t>이 주어졌을 때</a:t>
            </a:r>
            <a:r>
              <a:rPr lang="en-US" altLang="ko-KR" dirty="0"/>
              <a:t>, </a:t>
            </a:r>
            <a:r>
              <a:rPr lang="ko-KR" altLang="en-US" dirty="0"/>
              <a:t>벌집의 중앙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N</a:t>
            </a:r>
            <a:r>
              <a:rPr lang="ko-KR" altLang="en-US" dirty="0"/>
              <a:t>번 방까지 최소 개수의 방을 지나서 갈 때 몇 개의 방을 지나가는지</a:t>
            </a:r>
            <a:r>
              <a:rPr lang="en-US" altLang="ko-KR" dirty="0"/>
              <a:t>(</a:t>
            </a:r>
            <a:r>
              <a:rPr lang="ko-KR" altLang="en-US" dirty="0"/>
              <a:t>시작과 끝을 포함하여</a:t>
            </a:r>
            <a:r>
              <a:rPr lang="en-US" altLang="ko-KR" dirty="0"/>
              <a:t>)</a:t>
            </a:r>
            <a:r>
              <a:rPr lang="ko-KR" altLang="en-US" dirty="0"/>
              <a:t>를 계산하는 프로그램을 작성하시오</a:t>
            </a:r>
            <a:r>
              <a:rPr lang="en-US" altLang="ko-KR" dirty="0"/>
              <a:t>. </a:t>
            </a:r>
            <a:r>
              <a:rPr lang="ko-KR" altLang="en-US" dirty="0"/>
              <a:t>예를 들면</a:t>
            </a:r>
            <a:r>
              <a:rPr lang="en-US" altLang="ko-KR" dirty="0"/>
              <a:t>, 13</a:t>
            </a:r>
            <a:r>
              <a:rPr lang="ko-KR" altLang="en-US" dirty="0"/>
              <a:t>까지는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58</a:t>
            </a:r>
            <a:r>
              <a:rPr lang="ko-KR" altLang="en-US" dirty="0"/>
              <a:t>까지는 </a:t>
            </a:r>
            <a:r>
              <a:rPr lang="en-US" altLang="ko-KR" dirty="0"/>
              <a:t>5</a:t>
            </a:r>
            <a:r>
              <a:rPr lang="ko-KR" altLang="en-US" dirty="0"/>
              <a:t>개를 지난다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자유형 1"/>
          <p:cNvSpPr/>
          <p:nvPr/>
        </p:nvSpPr>
        <p:spPr>
          <a:xfrm>
            <a:off x="4610100" y="1544316"/>
            <a:ext cx="304800" cy="272938"/>
          </a:xfrm>
          <a:custGeom>
            <a:avLst/>
            <a:gdLst>
              <a:gd name="connsiteX0" fmla="*/ 152400 w 304800"/>
              <a:gd name="connsiteY0" fmla="*/ 220984 h 272938"/>
              <a:gd name="connsiteX1" fmla="*/ 63500 w 304800"/>
              <a:gd name="connsiteY1" fmla="*/ 208284 h 272938"/>
              <a:gd name="connsiteX2" fmla="*/ 0 w 304800"/>
              <a:gd name="connsiteY2" fmla="*/ 93984 h 272938"/>
              <a:gd name="connsiteX3" fmla="*/ 12700 w 304800"/>
              <a:gd name="connsiteY3" fmla="*/ 55884 h 272938"/>
              <a:gd name="connsiteX4" fmla="*/ 266700 w 304800"/>
              <a:gd name="connsiteY4" fmla="*/ 30484 h 272938"/>
              <a:gd name="connsiteX5" fmla="*/ 304800 w 304800"/>
              <a:gd name="connsiteY5" fmla="*/ 106684 h 272938"/>
              <a:gd name="connsiteX6" fmla="*/ 292100 w 304800"/>
              <a:gd name="connsiteY6" fmla="*/ 195584 h 272938"/>
              <a:gd name="connsiteX7" fmla="*/ 228600 w 304800"/>
              <a:gd name="connsiteY7" fmla="*/ 246384 h 272938"/>
              <a:gd name="connsiteX8" fmla="*/ 139700 w 304800"/>
              <a:gd name="connsiteY8" fmla="*/ 271784 h 27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800" h="272938">
                <a:moveTo>
                  <a:pt x="152400" y="220984"/>
                </a:moveTo>
                <a:cubicBezTo>
                  <a:pt x="122767" y="216751"/>
                  <a:pt x="88754" y="224355"/>
                  <a:pt x="63500" y="208284"/>
                </a:cubicBezTo>
                <a:cubicBezTo>
                  <a:pt x="26549" y="184770"/>
                  <a:pt x="13024" y="133056"/>
                  <a:pt x="0" y="93984"/>
                </a:cubicBezTo>
                <a:cubicBezTo>
                  <a:pt x="4233" y="81284"/>
                  <a:pt x="6713" y="67858"/>
                  <a:pt x="12700" y="55884"/>
                </a:cubicBezTo>
                <a:cubicBezTo>
                  <a:pt x="63958" y="-46631"/>
                  <a:pt x="105238" y="21514"/>
                  <a:pt x="266700" y="30484"/>
                </a:cubicBezTo>
                <a:cubicBezTo>
                  <a:pt x="279542" y="49747"/>
                  <a:pt x="304800" y="80394"/>
                  <a:pt x="304800" y="106684"/>
                </a:cubicBezTo>
                <a:cubicBezTo>
                  <a:pt x="304800" y="136618"/>
                  <a:pt x="300702" y="166912"/>
                  <a:pt x="292100" y="195584"/>
                </a:cubicBezTo>
                <a:cubicBezTo>
                  <a:pt x="276988" y="245958"/>
                  <a:pt x="265644" y="227862"/>
                  <a:pt x="228600" y="246384"/>
                </a:cubicBezTo>
                <a:cubicBezTo>
                  <a:pt x="159014" y="281177"/>
                  <a:pt x="225063" y="271784"/>
                  <a:pt x="139700" y="27178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4394200" y="1397000"/>
            <a:ext cx="720745" cy="596900"/>
          </a:xfrm>
          <a:custGeom>
            <a:avLst/>
            <a:gdLst>
              <a:gd name="connsiteX0" fmla="*/ 444500 w 720745"/>
              <a:gd name="connsiteY0" fmla="*/ 596900 h 596900"/>
              <a:gd name="connsiteX1" fmla="*/ 139700 w 720745"/>
              <a:gd name="connsiteY1" fmla="*/ 584200 h 596900"/>
              <a:gd name="connsiteX2" fmla="*/ 101600 w 720745"/>
              <a:gd name="connsiteY2" fmla="*/ 546100 h 596900"/>
              <a:gd name="connsiteX3" fmla="*/ 63500 w 720745"/>
              <a:gd name="connsiteY3" fmla="*/ 533400 h 596900"/>
              <a:gd name="connsiteX4" fmla="*/ 0 w 720745"/>
              <a:gd name="connsiteY4" fmla="*/ 419100 h 596900"/>
              <a:gd name="connsiteX5" fmla="*/ 12700 w 720745"/>
              <a:gd name="connsiteY5" fmla="*/ 165100 h 596900"/>
              <a:gd name="connsiteX6" fmla="*/ 38100 w 720745"/>
              <a:gd name="connsiteY6" fmla="*/ 127000 h 596900"/>
              <a:gd name="connsiteX7" fmla="*/ 76200 w 720745"/>
              <a:gd name="connsiteY7" fmla="*/ 114300 h 596900"/>
              <a:gd name="connsiteX8" fmla="*/ 114300 w 720745"/>
              <a:gd name="connsiteY8" fmla="*/ 88900 h 596900"/>
              <a:gd name="connsiteX9" fmla="*/ 203200 w 720745"/>
              <a:gd name="connsiteY9" fmla="*/ 50800 h 596900"/>
              <a:gd name="connsiteX10" fmla="*/ 254000 w 720745"/>
              <a:gd name="connsiteY10" fmla="*/ 25400 h 596900"/>
              <a:gd name="connsiteX11" fmla="*/ 355600 w 720745"/>
              <a:gd name="connsiteY11" fmla="*/ 0 h 596900"/>
              <a:gd name="connsiteX12" fmla="*/ 584200 w 720745"/>
              <a:gd name="connsiteY12" fmla="*/ 12700 h 596900"/>
              <a:gd name="connsiteX13" fmla="*/ 596900 w 720745"/>
              <a:gd name="connsiteY13" fmla="*/ 50800 h 596900"/>
              <a:gd name="connsiteX14" fmla="*/ 635000 w 720745"/>
              <a:gd name="connsiteY14" fmla="*/ 63500 h 596900"/>
              <a:gd name="connsiteX15" fmla="*/ 685800 w 720745"/>
              <a:gd name="connsiteY15" fmla="*/ 177800 h 596900"/>
              <a:gd name="connsiteX16" fmla="*/ 698500 w 720745"/>
              <a:gd name="connsiteY16" fmla="*/ 533400 h 596900"/>
              <a:gd name="connsiteX17" fmla="*/ 660400 w 720745"/>
              <a:gd name="connsiteY17" fmla="*/ 546100 h 596900"/>
              <a:gd name="connsiteX18" fmla="*/ 571500 w 720745"/>
              <a:gd name="connsiteY18" fmla="*/ 55880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20745" h="596900">
                <a:moveTo>
                  <a:pt x="444500" y="596900"/>
                </a:moveTo>
                <a:cubicBezTo>
                  <a:pt x="342900" y="592667"/>
                  <a:pt x="240290" y="599102"/>
                  <a:pt x="139700" y="584200"/>
                </a:cubicBezTo>
                <a:cubicBezTo>
                  <a:pt x="121933" y="581568"/>
                  <a:pt x="116544" y="556063"/>
                  <a:pt x="101600" y="546100"/>
                </a:cubicBezTo>
                <a:cubicBezTo>
                  <a:pt x="90461" y="538674"/>
                  <a:pt x="76200" y="537633"/>
                  <a:pt x="63500" y="533400"/>
                </a:cubicBezTo>
                <a:cubicBezTo>
                  <a:pt x="5274" y="446061"/>
                  <a:pt x="22353" y="486160"/>
                  <a:pt x="0" y="419100"/>
                </a:cubicBezTo>
                <a:cubicBezTo>
                  <a:pt x="4233" y="334433"/>
                  <a:pt x="1736" y="249160"/>
                  <a:pt x="12700" y="165100"/>
                </a:cubicBezTo>
                <a:cubicBezTo>
                  <a:pt x="14674" y="149965"/>
                  <a:pt x="26181" y="136535"/>
                  <a:pt x="38100" y="127000"/>
                </a:cubicBezTo>
                <a:cubicBezTo>
                  <a:pt x="48553" y="118637"/>
                  <a:pt x="64226" y="120287"/>
                  <a:pt x="76200" y="114300"/>
                </a:cubicBezTo>
                <a:cubicBezTo>
                  <a:pt x="89852" y="107474"/>
                  <a:pt x="101048" y="96473"/>
                  <a:pt x="114300" y="88900"/>
                </a:cubicBezTo>
                <a:cubicBezTo>
                  <a:pt x="198541" y="40762"/>
                  <a:pt x="131960" y="81332"/>
                  <a:pt x="203200" y="50800"/>
                </a:cubicBezTo>
                <a:cubicBezTo>
                  <a:pt x="220601" y="43342"/>
                  <a:pt x="236039" y="31387"/>
                  <a:pt x="254000" y="25400"/>
                </a:cubicBezTo>
                <a:cubicBezTo>
                  <a:pt x="287118" y="14361"/>
                  <a:pt x="355600" y="0"/>
                  <a:pt x="355600" y="0"/>
                </a:cubicBezTo>
                <a:cubicBezTo>
                  <a:pt x="431800" y="4233"/>
                  <a:pt x="509520" y="-3022"/>
                  <a:pt x="584200" y="12700"/>
                </a:cubicBezTo>
                <a:cubicBezTo>
                  <a:pt x="597300" y="15458"/>
                  <a:pt x="587434" y="41334"/>
                  <a:pt x="596900" y="50800"/>
                </a:cubicBezTo>
                <a:cubicBezTo>
                  <a:pt x="606366" y="60266"/>
                  <a:pt x="622300" y="59267"/>
                  <a:pt x="635000" y="63500"/>
                </a:cubicBezTo>
                <a:cubicBezTo>
                  <a:pt x="665227" y="154180"/>
                  <a:pt x="645548" y="117423"/>
                  <a:pt x="685800" y="177800"/>
                </a:cubicBezTo>
                <a:cubicBezTo>
                  <a:pt x="722276" y="323705"/>
                  <a:pt x="735974" y="336659"/>
                  <a:pt x="698500" y="533400"/>
                </a:cubicBezTo>
                <a:cubicBezTo>
                  <a:pt x="695995" y="546551"/>
                  <a:pt x="673272" y="542422"/>
                  <a:pt x="660400" y="546100"/>
                </a:cubicBezTo>
                <a:cubicBezTo>
                  <a:pt x="605169" y="561880"/>
                  <a:pt x="621314" y="558800"/>
                  <a:pt x="571500" y="558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4127500" y="1051797"/>
            <a:ext cx="1294528" cy="1297703"/>
          </a:xfrm>
          <a:custGeom>
            <a:avLst/>
            <a:gdLst>
              <a:gd name="connsiteX0" fmla="*/ 685800 w 1294528"/>
              <a:gd name="connsiteY0" fmla="*/ 1297703 h 1297703"/>
              <a:gd name="connsiteX1" fmla="*/ 546100 w 1294528"/>
              <a:gd name="connsiteY1" fmla="*/ 1246903 h 1297703"/>
              <a:gd name="connsiteX2" fmla="*/ 508000 w 1294528"/>
              <a:gd name="connsiteY2" fmla="*/ 1234203 h 1297703"/>
              <a:gd name="connsiteX3" fmla="*/ 406400 w 1294528"/>
              <a:gd name="connsiteY3" fmla="*/ 1208803 h 1297703"/>
              <a:gd name="connsiteX4" fmla="*/ 355600 w 1294528"/>
              <a:gd name="connsiteY4" fmla="*/ 1183403 h 1297703"/>
              <a:gd name="connsiteX5" fmla="*/ 317500 w 1294528"/>
              <a:gd name="connsiteY5" fmla="*/ 1170703 h 1297703"/>
              <a:gd name="connsiteX6" fmla="*/ 279400 w 1294528"/>
              <a:gd name="connsiteY6" fmla="*/ 1145303 h 1297703"/>
              <a:gd name="connsiteX7" fmla="*/ 228600 w 1294528"/>
              <a:gd name="connsiteY7" fmla="*/ 1132603 h 1297703"/>
              <a:gd name="connsiteX8" fmla="*/ 165100 w 1294528"/>
              <a:gd name="connsiteY8" fmla="*/ 1081803 h 1297703"/>
              <a:gd name="connsiteX9" fmla="*/ 139700 w 1294528"/>
              <a:gd name="connsiteY9" fmla="*/ 1043703 h 1297703"/>
              <a:gd name="connsiteX10" fmla="*/ 63500 w 1294528"/>
              <a:gd name="connsiteY10" fmla="*/ 980203 h 1297703"/>
              <a:gd name="connsiteX11" fmla="*/ 25400 w 1294528"/>
              <a:gd name="connsiteY11" fmla="*/ 904003 h 1297703"/>
              <a:gd name="connsiteX12" fmla="*/ 0 w 1294528"/>
              <a:gd name="connsiteY12" fmla="*/ 624603 h 1297703"/>
              <a:gd name="connsiteX13" fmla="*/ 25400 w 1294528"/>
              <a:gd name="connsiteY13" fmla="*/ 383303 h 1297703"/>
              <a:gd name="connsiteX14" fmla="*/ 63500 w 1294528"/>
              <a:gd name="connsiteY14" fmla="*/ 370603 h 1297703"/>
              <a:gd name="connsiteX15" fmla="*/ 101600 w 1294528"/>
              <a:gd name="connsiteY15" fmla="*/ 332503 h 1297703"/>
              <a:gd name="connsiteX16" fmla="*/ 177800 w 1294528"/>
              <a:gd name="connsiteY16" fmla="*/ 307103 h 1297703"/>
              <a:gd name="connsiteX17" fmla="*/ 266700 w 1294528"/>
              <a:gd name="connsiteY17" fmla="*/ 218203 h 1297703"/>
              <a:gd name="connsiteX18" fmla="*/ 304800 w 1294528"/>
              <a:gd name="connsiteY18" fmla="*/ 192803 h 1297703"/>
              <a:gd name="connsiteX19" fmla="*/ 406400 w 1294528"/>
              <a:gd name="connsiteY19" fmla="*/ 103903 h 1297703"/>
              <a:gd name="connsiteX20" fmla="*/ 495300 w 1294528"/>
              <a:gd name="connsiteY20" fmla="*/ 40403 h 1297703"/>
              <a:gd name="connsiteX21" fmla="*/ 546100 w 1294528"/>
              <a:gd name="connsiteY21" fmla="*/ 27703 h 1297703"/>
              <a:gd name="connsiteX22" fmla="*/ 584200 w 1294528"/>
              <a:gd name="connsiteY22" fmla="*/ 2303 h 1297703"/>
              <a:gd name="connsiteX23" fmla="*/ 850900 w 1294528"/>
              <a:gd name="connsiteY23" fmla="*/ 27703 h 1297703"/>
              <a:gd name="connsiteX24" fmla="*/ 901700 w 1294528"/>
              <a:gd name="connsiteY24" fmla="*/ 53103 h 1297703"/>
              <a:gd name="connsiteX25" fmla="*/ 1003300 w 1294528"/>
              <a:gd name="connsiteY25" fmla="*/ 78503 h 1297703"/>
              <a:gd name="connsiteX26" fmla="*/ 1079500 w 1294528"/>
              <a:gd name="connsiteY26" fmla="*/ 116603 h 1297703"/>
              <a:gd name="connsiteX27" fmla="*/ 1130300 w 1294528"/>
              <a:gd name="connsiteY27" fmla="*/ 154703 h 1297703"/>
              <a:gd name="connsiteX28" fmla="*/ 1193800 w 1294528"/>
              <a:gd name="connsiteY28" fmla="*/ 218203 h 1297703"/>
              <a:gd name="connsiteX29" fmla="*/ 1244600 w 1294528"/>
              <a:gd name="connsiteY29" fmla="*/ 294403 h 1297703"/>
              <a:gd name="connsiteX30" fmla="*/ 1270000 w 1294528"/>
              <a:gd name="connsiteY30" fmla="*/ 332503 h 1297703"/>
              <a:gd name="connsiteX31" fmla="*/ 1282700 w 1294528"/>
              <a:gd name="connsiteY31" fmla="*/ 370603 h 1297703"/>
              <a:gd name="connsiteX32" fmla="*/ 1270000 w 1294528"/>
              <a:gd name="connsiteY32" fmla="*/ 637303 h 1297703"/>
              <a:gd name="connsiteX33" fmla="*/ 1282700 w 1294528"/>
              <a:gd name="connsiteY33" fmla="*/ 700803 h 1297703"/>
              <a:gd name="connsiteX34" fmla="*/ 1244600 w 1294528"/>
              <a:gd name="connsiteY34" fmla="*/ 1056403 h 1297703"/>
              <a:gd name="connsiteX35" fmla="*/ 1206500 w 1294528"/>
              <a:gd name="connsiteY35" fmla="*/ 1081803 h 1297703"/>
              <a:gd name="connsiteX36" fmla="*/ 1130300 w 1294528"/>
              <a:gd name="connsiteY36" fmla="*/ 1132603 h 1297703"/>
              <a:gd name="connsiteX37" fmla="*/ 1092200 w 1294528"/>
              <a:gd name="connsiteY37" fmla="*/ 1170703 h 1297703"/>
              <a:gd name="connsiteX38" fmla="*/ 1041400 w 1294528"/>
              <a:gd name="connsiteY38" fmla="*/ 1196103 h 1297703"/>
              <a:gd name="connsiteX39" fmla="*/ 965200 w 1294528"/>
              <a:gd name="connsiteY39" fmla="*/ 1246903 h 1297703"/>
              <a:gd name="connsiteX40" fmla="*/ 914400 w 1294528"/>
              <a:gd name="connsiteY40" fmla="*/ 1285003 h 1297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94528" h="1297703">
                <a:moveTo>
                  <a:pt x="685800" y="1297703"/>
                </a:moveTo>
                <a:cubicBezTo>
                  <a:pt x="597441" y="1262359"/>
                  <a:pt x="643927" y="1279512"/>
                  <a:pt x="546100" y="1246903"/>
                </a:cubicBezTo>
                <a:cubicBezTo>
                  <a:pt x="533400" y="1242670"/>
                  <a:pt x="520987" y="1237450"/>
                  <a:pt x="508000" y="1234203"/>
                </a:cubicBezTo>
                <a:cubicBezTo>
                  <a:pt x="474133" y="1225736"/>
                  <a:pt x="439518" y="1219842"/>
                  <a:pt x="406400" y="1208803"/>
                </a:cubicBezTo>
                <a:cubicBezTo>
                  <a:pt x="388439" y="1202816"/>
                  <a:pt x="373001" y="1190861"/>
                  <a:pt x="355600" y="1183403"/>
                </a:cubicBezTo>
                <a:cubicBezTo>
                  <a:pt x="343295" y="1178130"/>
                  <a:pt x="329474" y="1176690"/>
                  <a:pt x="317500" y="1170703"/>
                </a:cubicBezTo>
                <a:cubicBezTo>
                  <a:pt x="303848" y="1163877"/>
                  <a:pt x="293429" y="1151316"/>
                  <a:pt x="279400" y="1145303"/>
                </a:cubicBezTo>
                <a:cubicBezTo>
                  <a:pt x="263357" y="1138427"/>
                  <a:pt x="245533" y="1136836"/>
                  <a:pt x="228600" y="1132603"/>
                </a:cubicBezTo>
                <a:cubicBezTo>
                  <a:pt x="155807" y="1023414"/>
                  <a:pt x="252734" y="1151910"/>
                  <a:pt x="165100" y="1081803"/>
                </a:cubicBezTo>
                <a:cubicBezTo>
                  <a:pt x="153181" y="1072268"/>
                  <a:pt x="149471" y="1055429"/>
                  <a:pt x="139700" y="1043703"/>
                </a:cubicBezTo>
                <a:cubicBezTo>
                  <a:pt x="109142" y="1007033"/>
                  <a:pt x="100962" y="1005178"/>
                  <a:pt x="63500" y="980203"/>
                </a:cubicBezTo>
                <a:cubicBezTo>
                  <a:pt x="47503" y="956207"/>
                  <a:pt x="28167" y="934444"/>
                  <a:pt x="25400" y="904003"/>
                </a:cubicBezTo>
                <a:cubicBezTo>
                  <a:pt x="-1407" y="609124"/>
                  <a:pt x="40398" y="745798"/>
                  <a:pt x="0" y="624603"/>
                </a:cubicBezTo>
                <a:cubicBezTo>
                  <a:pt x="8467" y="544170"/>
                  <a:pt x="5784" y="461766"/>
                  <a:pt x="25400" y="383303"/>
                </a:cubicBezTo>
                <a:cubicBezTo>
                  <a:pt x="28647" y="370316"/>
                  <a:pt x="52361" y="378029"/>
                  <a:pt x="63500" y="370603"/>
                </a:cubicBezTo>
                <a:cubicBezTo>
                  <a:pt x="78444" y="360640"/>
                  <a:pt x="85900" y="341225"/>
                  <a:pt x="101600" y="332503"/>
                </a:cubicBezTo>
                <a:cubicBezTo>
                  <a:pt x="125005" y="319500"/>
                  <a:pt x="177800" y="307103"/>
                  <a:pt x="177800" y="307103"/>
                </a:cubicBezTo>
                <a:cubicBezTo>
                  <a:pt x="200153" y="240043"/>
                  <a:pt x="179361" y="276429"/>
                  <a:pt x="266700" y="218203"/>
                </a:cubicBezTo>
                <a:lnTo>
                  <a:pt x="304800" y="192803"/>
                </a:lnTo>
                <a:cubicBezTo>
                  <a:pt x="352072" y="121895"/>
                  <a:pt x="307622" y="177986"/>
                  <a:pt x="406400" y="103903"/>
                </a:cubicBezTo>
                <a:cubicBezTo>
                  <a:pt x="412182" y="99566"/>
                  <a:pt x="480856" y="46593"/>
                  <a:pt x="495300" y="40403"/>
                </a:cubicBezTo>
                <a:cubicBezTo>
                  <a:pt x="511343" y="33527"/>
                  <a:pt x="529167" y="31936"/>
                  <a:pt x="546100" y="27703"/>
                </a:cubicBezTo>
                <a:cubicBezTo>
                  <a:pt x="558800" y="19236"/>
                  <a:pt x="568954" y="3029"/>
                  <a:pt x="584200" y="2303"/>
                </a:cubicBezTo>
                <a:cubicBezTo>
                  <a:pt x="647750" y="-723"/>
                  <a:pt x="771695" y="-6242"/>
                  <a:pt x="850900" y="27703"/>
                </a:cubicBezTo>
                <a:cubicBezTo>
                  <a:pt x="868301" y="35161"/>
                  <a:pt x="883739" y="47116"/>
                  <a:pt x="901700" y="53103"/>
                </a:cubicBezTo>
                <a:cubicBezTo>
                  <a:pt x="945174" y="67594"/>
                  <a:pt x="965282" y="59494"/>
                  <a:pt x="1003300" y="78503"/>
                </a:cubicBezTo>
                <a:cubicBezTo>
                  <a:pt x="1101777" y="127742"/>
                  <a:pt x="983735" y="84681"/>
                  <a:pt x="1079500" y="116603"/>
                </a:cubicBezTo>
                <a:cubicBezTo>
                  <a:pt x="1096433" y="129303"/>
                  <a:pt x="1115333" y="139736"/>
                  <a:pt x="1130300" y="154703"/>
                </a:cubicBezTo>
                <a:cubicBezTo>
                  <a:pt x="1214967" y="239370"/>
                  <a:pt x="1092200" y="150470"/>
                  <a:pt x="1193800" y="218203"/>
                </a:cubicBezTo>
                <a:lnTo>
                  <a:pt x="1244600" y="294403"/>
                </a:lnTo>
                <a:cubicBezTo>
                  <a:pt x="1253067" y="307103"/>
                  <a:pt x="1265173" y="318023"/>
                  <a:pt x="1270000" y="332503"/>
                </a:cubicBezTo>
                <a:lnTo>
                  <a:pt x="1282700" y="370603"/>
                </a:lnTo>
                <a:cubicBezTo>
                  <a:pt x="1278467" y="459503"/>
                  <a:pt x="1270000" y="548302"/>
                  <a:pt x="1270000" y="637303"/>
                </a:cubicBezTo>
                <a:cubicBezTo>
                  <a:pt x="1270000" y="658889"/>
                  <a:pt x="1282700" y="679217"/>
                  <a:pt x="1282700" y="700803"/>
                </a:cubicBezTo>
                <a:cubicBezTo>
                  <a:pt x="1282700" y="728264"/>
                  <a:pt x="1326835" y="974168"/>
                  <a:pt x="1244600" y="1056403"/>
                </a:cubicBezTo>
                <a:cubicBezTo>
                  <a:pt x="1233807" y="1067196"/>
                  <a:pt x="1218226" y="1072032"/>
                  <a:pt x="1206500" y="1081803"/>
                </a:cubicBezTo>
                <a:cubicBezTo>
                  <a:pt x="1143079" y="1134654"/>
                  <a:pt x="1197257" y="1110284"/>
                  <a:pt x="1130300" y="1132603"/>
                </a:cubicBezTo>
                <a:cubicBezTo>
                  <a:pt x="1117600" y="1145303"/>
                  <a:pt x="1106815" y="1160264"/>
                  <a:pt x="1092200" y="1170703"/>
                </a:cubicBezTo>
                <a:cubicBezTo>
                  <a:pt x="1076794" y="1181707"/>
                  <a:pt x="1057634" y="1186363"/>
                  <a:pt x="1041400" y="1196103"/>
                </a:cubicBezTo>
                <a:cubicBezTo>
                  <a:pt x="1015223" y="1211809"/>
                  <a:pt x="990600" y="1229970"/>
                  <a:pt x="965200" y="1246903"/>
                </a:cubicBezTo>
                <a:cubicBezTo>
                  <a:pt x="922119" y="1275624"/>
                  <a:pt x="937893" y="1261510"/>
                  <a:pt x="914400" y="12850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3813706" y="762000"/>
            <a:ext cx="1863194" cy="1930400"/>
          </a:xfrm>
          <a:custGeom>
            <a:avLst/>
            <a:gdLst>
              <a:gd name="connsiteX0" fmla="*/ 1545694 w 1863194"/>
              <a:gd name="connsiteY0" fmla="*/ 1638300 h 1930400"/>
              <a:gd name="connsiteX1" fmla="*/ 1444094 w 1863194"/>
              <a:gd name="connsiteY1" fmla="*/ 1701800 h 1930400"/>
              <a:gd name="connsiteX2" fmla="*/ 1367894 w 1863194"/>
              <a:gd name="connsiteY2" fmla="*/ 1739900 h 1930400"/>
              <a:gd name="connsiteX3" fmla="*/ 1329794 w 1863194"/>
              <a:gd name="connsiteY3" fmla="*/ 1778000 h 1930400"/>
              <a:gd name="connsiteX4" fmla="*/ 1291694 w 1863194"/>
              <a:gd name="connsiteY4" fmla="*/ 1790700 h 1930400"/>
              <a:gd name="connsiteX5" fmla="*/ 1266294 w 1863194"/>
              <a:gd name="connsiteY5" fmla="*/ 1828800 h 1930400"/>
              <a:gd name="connsiteX6" fmla="*/ 1164694 w 1863194"/>
              <a:gd name="connsiteY6" fmla="*/ 1866900 h 1930400"/>
              <a:gd name="connsiteX7" fmla="*/ 948794 w 1863194"/>
              <a:gd name="connsiteY7" fmla="*/ 1892300 h 1930400"/>
              <a:gd name="connsiteX8" fmla="*/ 910694 w 1863194"/>
              <a:gd name="connsiteY8" fmla="*/ 1905000 h 1930400"/>
              <a:gd name="connsiteX9" fmla="*/ 872594 w 1863194"/>
              <a:gd name="connsiteY9" fmla="*/ 1930400 h 1930400"/>
              <a:gd name="connsiteX10" fmla="*/ 631294 w 1863194"/>
              <a:gd name="connsiteY10" fmla="*/ 1917700 h 1930400"/>
              <a:gd name="connsiteX11" fmla="*/ 567794 w 1863194"/>
              <a:gd name="connsiteY11" fmla="*/ 1879600 h 1930400"/>
              <a:gd name="connsiteX12" fmla="*/ 542394 w 1863194"/>
              <a:gd name="connsiteY12" fmla="*/ 1841500 h 1930400"/>
              <a:gd name="connsiteX13" fmla="*/ 466194 w 1863194"/>
              <a:gd name="connsiteY13" fmla="*/ 1803400 h 1930400"/>
              <a:gd name="connsiteX14" fmla="*/ 389994 w 1863194"/>
              <a:gd name="connsiteY14" fmla="*/ 1752600 h 1930400"/>
              <a:gd name="connsiteX15" fmla="*/ 313794 w 1863194"/>
              <a:gd name="connsiteY15" fmla="*/ 1689100 h 1930400"/>
              <a:gd name="connsiteX16" fmla="*/ 301094 w 1863194"/>
              <a:gd name="connsiteY16" fmla="*/ 1651000 h 1930400"/>
              <a:gd name="connsiteX17" fmla="*/ 262994 w 1863194"/>
              <a:gd name="connsiteY17" fmla="*/ 1625600 h 1930400"/>
              <a:gd name="connsiteX18" fmla="*/ 212194 w 1863194"/>
              <a:gd name="connsiteY18" fmla="*/ 1536700 h 1930400"/>
              <a:gd name="connsiteX19" fmla="*/ 186794 w 1863194"/>
              <a:gd name="connsiteY19" fmla="*/ 1498600 h 1930400"/>
              <a:gd name="connsiteX20" fmla="*/ 72494 w 1863194"/>
              <a:gd name="connsiteY20" fmla="*/ 1435100 h 1930400"/>
              <a:gd name="connsiteX21" fmla="*/ 34394 w 1863194"/>
              <a:gd name="connsiteY21" fmla="*/ 1409700 h 1930400"/>
              <a:gd name="connsiteX22" fmla="*/ 34394 w 1863194"/>
              <a:gd name="connsiteY22" fmla="*/ 914400 h 1930400"/>
              <a:gd name="connsiteX23" fmla="*/ 72494 w 1863194"/>
              <a:gd name="connsiteY23" fmla="*/ 660400 h 1930400"/>
              <a:gd name="connsiteX24" fmla="*/ 97894 w 1863194"/>
              <a:gd name="connsiteY24" fmla="*/ 584200 h 1930400"/>
              <a:gd name="connsiteX25" fmla="*/ 123294 w 1863194"/>
              <a:gd name="connsiteY25" fmla="*/ 546100 h 1930400"/>
              <a:gd name="connsiteX26" fmla="*/ 148694 w 1863194"/>
              <a:gd name="connsiteY26" fmla="*/ 469900 h 1930400"/>
              <a:gd name="connsiteX27" fmla="*/ 186794 w 1863194"/>
              <a:gd name="connsiteY27" fmla="*/ 431800 h 1930400"/>
              <a:gd name="connsiteX28" fmla="*/ 212194 w 1863194"/>
              <a:gd name="connsiteY28" fmla="*/ 393700 h 1930400"/>
              <a:gd name="connsiteX29" fmla="*/ 250294 w 1863194"/>
              <a:gd name="connsiteY29" fmla="*/ 368300 h 1930400"/>
              <a:gd name="connsiteX30" fmla="*/ 301094 w 1863194"/>
              <a:gd name="connsiteY30" fmla="*/ 292100 h 1930400"/>
              <a:gd name="connsiteX31" fmla="*/ 377294 w 1863194"/>
              <a:gd name="connsiteY31" fmla="*/ 241300 h 1930400"/>
              <a:gd name="connsiteX32" fmla="*/ 466194 w 1863194"/>
              <a:gd name="connsiteY32" fmla="*/ 177800 h 1930400"/>
              <a:gd name="connsiteX33" fmla="*/ 504294 w 1863194"/>
              <a:gd name="connsiteY33" fmla="*/ 165100 h 1930400"/>
              <a:gd name="connsiteX34" fmla="*/ 542394 w 1863194"/>
              <a:gd name="connsiteY34" fmla="*/ 139700 h 1930400"/>
              <a:gd name="connsiteX35" fmla="*/ 580494 w 1863194"/>
              <a:gd name="connsiteY35" fmla="*/ 127000 h 1930400"/>
              <a:gd name="connsiteX36" fmla="*/ 618594 w 1863194"/>
              <a:gd name="connsiteY36" fmla="*/ 101600 h 1930400"/>
              <a:gd name="connsiteX37" fmla="*/ 694794 w 1863194"/>
              <a:gd name="connsiteY37" fmla="*/ 76200 h 1930400"/>
              <a:gd name="connsiteX38" fmla="*/ 745594 w 1863194"/>
              <a:gd name="connsiteY38" fmla="*/ 50800 h 1930400"/>
              <a:gd name="connsiteX39" fmla="*/ 834494 w 1863194"/>
              <a:gd name="connsiteY39" fmla="*/ 25400 h 1930400"/>
              <a:gd name="connsiteX40" fmla="*/ 897994 w 1863194"/>
              <a:gd name="connsiteY40" fmla="*/ 0 h 1930400"/>
              <a:gd name="connsiteX41" fmla="*/ 1101194 w 1863194"/>
              <a:gd name="connsiteY41" fmla="*/ 12700 h 1930400"/>
              <a:gd name="connsiteX42" fmla="*/ 1177394 w 1863194"/>
              <a:gd name="connsiteY42" fmla="*/ 50800 h 1930400"/>
              <a:gd name="connsiteX43" fmla="*/ 1240894 w 1863194"/>
              <a:gd name="connsiteY43" fmla="*/ 63500 h 1930400"/>
              <a:gd name="connsiteX44" fmla="*/ 1291694 w 1863194"/>
              <a:gd name="connsiteY44" fmla="*/ 88900 h 1930400"/>
              <a:gd name="connsiteX45" fmla="*/ 1329794 w 1863194"/>
              <a:gd name="connsiteY45" fmla="*/ 114300 h 1930400"/>
              <a:gd name="connsiteX46" fmla="*/ 1456794 w 1863194"/>
              <a:gd name="connsiteY46" fmla="*/ 139700 h 1930400"/>
              <a:gd name="connsiteX47" fmla="*/ 1507594 w 1863194"/>
              <a:gd name="connsiteY47" fmla="*/ 165100 h 1930400"/>
              <a:gd name="connsiteX48" fmla="*/ 1596494 w 1863194"/>
              <a:gd name="connsiteY48" fmla="*/ 190500 h 1930400"/>
              <a:gd name="connsiteX49" fmla="*/ 1647294 w 1863194"/>
              <a:gd name="connsiteY49" fmla="*/ 215900 h 1930400"/>
              <a:gd name="connsiteX50" fmla="*/ 1774294 w 1863194"/>
              <a:gd name="connsiteY50" fmla="*/ 393700 h 1930400"/>
              <a:gd name="connsiteX51" fmla="*/ 1812394 w 1863194"/>
              <a:gd name="connsiteY51" fmla="*/ 431800 h 1930400"/>
              <a:gd name="connsiteX52" fmla="*/ 1825094 w 1863194"/>
              <a:gd name="connsiteY52" fmla="*/ 469900 h 1930400"/>
              <a:gd name="connsiteX53" fmla="*/ 1850494 w 1863194"/>
              <a:gd name="connsiteY53" fmla="*/ 508000 h 1930400"/>
              <a:gd name="connsiteX54" fmla="*/ 1863194 w 1863194"/>
              <a:gd name="connsiteY54" fmla="*/ 635000 h 1930400"/>
              <a:gd name="connsiteX55" fmla="*/ 1850494 w 1863194"/>
              <a:gd name="connsiteY55" fmla="*/ 1206500 h 1930400"/>
              <a:gd name="connsiteX56" fmla="*/ 1825094 w 1863194"/>
              <a:gd name="connsiteY56" fmla="*/ 1333500 h 1930400"/>
              <a:gd name="connsiteX57" fmla="*/ 1799694 w 1863194"/>
              <a:gd name="connsiteY57" fmla="*/ 1422400 h 1930400"/>
              <a:gd name="connsiteX58" fmla="*/ 1774294 w 1863194"/>
              <a:gd name="connsiteY58" fmla="*/ 1460500 h 1930400"/>
              <a:gd name="connsiteX59" fmla="*/ 1761594 w 1863194"/>
              <a:gd name="connsiteY59" fmla="*/ 14986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863194" h="1930400">
                <a:moveTo>
                  <a:pt x="1545694" y="1638300"/>
                </a:moveTo>
                <a:cubicBezTo>
                  <a:pt x="1399954" y="1754892"/>
                  <a:pt x="1543363" y="1652166"/>
                  <a:pt x="1444094" y="1701800"/>
                </a:cubicBezTo>
                <a:cubicBezTo>
                  <a:pt x="1345617" y="1751039"/>
                  <a:pt x="1463659" y="1707978"/>
                  <a:pt x="1367894" y="1739900"/>
                </a:cubicBezTo>
                <a:cubicBezTo>
                  <a:pt x="1355194" y="1752600"/>
                  <a:pt x="1344738" y="1768037"/>
                  <a:pt x="1329794" y="1778000"/>
                </a:cubicBezTo>
                <a:cubicBezTo>
                  <a:pt x="1318655" y="1785426"/>
                  <a:pt x="1302147" y="1782337"/>
                  <a:pt x="1291694" y="1790700"/>
                </a:cubicBezTo>
                <a:cubicBezTo>
                  <a:pt x="1279775" y="1800235"/>
                  <a:pt x="1278020" y="1819029"/>
                  <a:pt x="1266294" y="1828800"/>
                </a:cubicBezTo>
                <a:cubicBezTo>
                  <a:pt x="1235414" y="1854533"/>
                  <a:pt x="1201102" y="1856498"/>
                  <a:pt x="1164694" y="1866900"/>
                </a:cubicBezTo>
                <a:cubicBezTo>
                  <a:pt x="1049232" y="1899889"/>
                  <a:pt x="1233124" y="1871991"/>
                  <a:pt x="948794" y="1892300"/>
                </a:cubicBezTo>
                <a:cubicBezTo>
                  <a:pt x="936094" y="1896533"/>
                  <a:pt x="922668" y="1899013"/>
                  <a:pt x="910694" y="1905000"/>
                </a:cubicBezTo>
                <a:cubicBezTo>
                  <a:pt x="897042" y="1911826"/>
                  <a:pt x="887842" y="1929707"/>
                  <a:pt x="872594" y="1930400"/>
                </a:cubicBezTo>
                <a:lnTo>
                  <a:pt x="631294" y="1917700"/>
                </a:lnTo>
                <a:cubicBezTo>
                  <a:pt x="610127" y="1905000"/>
                  <a:pt x="586536" y="1895664"/>
                  <a:pt x="567794" y="1879600"/>
                </a:cubicBezTo>
                <a:cubicBezTo>
                  <a:pt x="556205" y="1869667"/>
                  <a:pt x="553187" y="1852293"/>
                  <a:pt x="542394" y="1841500"/>
                </a:cubicBezTo>
                <a:cubicBezTo>
                  <a:pt x="517775" y="1816881"/>
                  <a:pt x="497182" y="1813729"/>
                  <a:pt x="466194" y="1803400"/>
                </a:cubicBezTo>
                <a:cubicBezTo>
                  <a:pt x="421550" y="1736434"/>
                  <a:pt x="466536" y="1785404"/>
                  <a:pt x="389994" y="1752600"/>
                </a:cubicBezTo>
                <a:cubicBezTo>
                  <a:pt x="359052" y="1739339"/>
                  <a:pt x="336680" y="1711986"/>
                  <a:pt x="313794" y="1689100"/>
                </a:cubicBezTo>
                <a:cubicBezTo>
                  <a:pt x="309561" y="1676400"/>
                  <a:pt x="309457" y="1661453"/>
                  <a:pt x="301094" y="1651000"/>
                </a:cubicBezTo>
                <a:cubicBezTo>
                  <a:pt x="291559" y="1639081"/>
                  <a:pt x="270567" y="1638852"/>
                  <a:pt x="262994" y="1625600"/>
                </a:cubicBezTo>
                <a:cubicBezTo>
                  <a:pt x="200220" y="1515746"/>
                  <a:pt x="301545" y="1596268"/>
                  <a:pt x="212194" y="1536700"/>
                </a:cubicBezTo>
                <a:cubicBezTo>
                  <a:pt x="203727" y="1524000"/>
                  <a:pt x="198281" y="1508651"/>
                  <a:pt x="186794" y="1498600"/>
                </a:cubicBezTo>
                <a:cubicBezTo>
                  <a:pt x="80012" y="1405166"/>
                  <a:pt x="148081" y="1472894"/>
                  <a:pt x="72494" y="1435100"/>
                </a:cubicBezTo>
                <a:cubicBezTo>
                  <a:pt x="58842" y="1428274"/>
                  <a:pt x="47094" y="1418167"/>
                  <a:pt x="34394" y="1409700"/>
                </a:cubicBezTo>
                <a:cubicBezTo>
                  <a:pt x="-25032" y="1231421"/>
                  <a:pt x="4406" y="1334233"/>
                  <a:pt x="34394" y="914400"/>
                </a:cubicBezTo>
                <a:cubicBezTo>
                  <a:pt x="40494" y="829004"/>
                  <a:pt x="45421" y="741620"/>
                  <a:pt x="72494" y="660400"/>
                </a:cubicBezTo>
                <a:cubicBezTo>
                  <a:pt x="80961" y="635000"/>
                  <a:pt x="83042" y="606477"/>
                  <a:pt x="97894" y="584200"/>
                </a:cubicBezTo>
                <a:cubicBezTo>
                  <a:pt x="106361" y="571500"/>
                  <a:pt x="117095" y="560048"/>
                  <a:pt x="123294" y="546100"/>
                </a:cubicBezTo>
                <a:cubicBezTo>
                  <a:pt x="134168" y="521634"/>
                  <a:pt x="129762" y="488832"/>
                  <a:pt x="148694" y="469900"/>
                </a:cubicBezTo>
                <a:cubicBezTo>
                  <a:pt x="161394" y="457200"/>
                  <a:pt x="175296" y="445598"/>
                  <a:pt x="186794" y="431800"/>
                </a:cubicBezTo>
                <a:cubicBezTo>
                  <a:pt x="196565" y="420074"/>
                  <a:pt x="201401" y="404493"/>
                  <a:pt x="212194" y="393700"/>
                </a:cubicBezTo>
                <a:cubicBezTo>
                  <a:pt x="222987" y="382907"/>
                  <a:pt x="237594" y="376767"/>
                  <a:pt x="250294" y="368300"/>
                </a:cubicBezTo>
                <a:cubicBezTo>
                  <a:pt x="267227" y="342900"/>
                  <a:pt x="275694" y="309033"/>
                  <a:pt x="301094" y="292100"/>
                </a:cubicBezTo>
                <a:cubicBezTo>
                  <a:pt x="326494" y="275167"/>
                  <a:pt x="352872" y="259616"/>
                  <a:pt x="377294" y="241300"/>
                </a:cubicBezTo>
                <a:cubicBezTo>
                  <a:pt x="388799" y="232671"/>
                  <a:pt x="447623" y="187085"/>
                  <a:pt x="466194" y="177800"/>
                </a:cubicBezTo>
                <a:cubicBezTo>
                  <a:pt x="478168" y="171813"/>
                  <a:pt x="492320" y="171087"/>
                  <a:pt x="504294" y="165100"/>
                </a:cubicBezTo>
                <a:cubicBezTo>
                  <a:pt x="517946" y="158274"/>
                  <a:pt x="528742" y="146526"/>
                  <a:pt x="542394" y="139700"/>
                </a:cubicBezTo>
                <a:cubicBezTo>
                  <a:pt x="554368" y="133713"/>
                  <a:pt x="568520" y="132987"/>
                  <a:pt x="580494" y="127000"/>
                </a:cubicBezTo>
                <a:cubicBezTo>
                  <a:pt x="594146" y="120174"/>
                  <a:pt x="604646" y="107799"/>
                  <a:pt x="618594" y="101600"/>
                </a:cubicBezTo>
                <a:cubicBezTo>
                  <a:pt x="643060" y="90726"/>
                  <a:pt x="670847" y="88174"/>
                  <a:pt x="694794" y="76200"/>
                </a:cubicBezTo>
                <a:cubicBezTo>
                  <a:pt x="711727" y="67733"/>
                  <a:pt x="728193" y="58258"/>
                  <a:pt x="745594" y="50800"/>
                </a:cubicBezTo>
                <a:cubicBezTo>
                  <a:pt x="788401" y="32454"/>
                  <a:pt x="786159" y="41512"/>
                  <a:pt x="834494" y="25400"/>
                </a:cubicBezTo>
                <a:cubicBezTo>
                  <a:pt x="856121" y="18191"/>
                  <a:pt x="876827" y="8467"/>
                  <a:pt x="897994" y="0"/>
                </a:cubicBezTo>
                <a:cubicBezTo>
                  <a:pt x="965727" y="4233"/>
                  <a:pt x="1033701" y="5596"/>
                  <a:pt x="1101194" y="12700"/>
                </a:cubicBezTo>
                <a:cubicBezTo>
                  <a:pt x="1156012" y="18470"/>
                  <a:pt x="1125604" y="31379"/>
                  <a:pt x="1177394" y="50800"/>
                </a:cubicBezTo>
                <a:cubicBezTo>
                  <a:pt x="1197605" y="58379"/>
                  <a:pt x="1219727" y="59267"/>
                  <a:pt x="1240894" y="63500"/>
                </a:cubicBezTo>
                <a:cubicBezTo>
                  <a:pt x="1257827" y="71967"/>
                  <a:pt x="1275256" y="79507"/>
                  <a:pt x="1291694" y="88900"/>
                </a:cubicBezTo>
                <a:cubicBezTo>
                  <a:pt x="1304946" y="96473"/>
                  <a:pt x="1315314" y="109473"/>
                  <a:pt x="1329794" y="114300"/>
                </a:cubicBezTo>
                <a:cubicBezTo>
                  <a:pt x="1461481" y="158196"/>
                  <a:pt x="1355072" y="101554"/>
                  <a:pt x="1456794" y="139700"/>
                </a:cubicBezTo>
                <a:cubicBezTo>
                  <a:pt x="1474521" y="146347"/>
                  <a:pt x="1490193" y="157642"/>
                  <a:pt x="1507594" y="165100"/>
                </a:cubicBezTo>
                <a:cubicBezTo>
                  <a:pt x="1579234" y="195803"/>
                  <a:pt x="1510565" y="158277"/>
                  <a:pt x="1596494" y="190500"/>
                </a:cubicBezTo>
                <a:cubicBezTo>
                  <a:pt x="1614221" y="197147"/>
                  <a:pt x="1630361" y="207433"/>
                  <a:pt x="1647294" y="215900"/>
                </a:cubicBezTo>
                <a:cubicBezTo>
                  <a:pt x="1676139" y="259167"/>
                  <a:pt x="1742789" y="362195"/>
                  <a:pt x="1774294" y="393700"/>
                </a:cubicBezTo>
                <a:lnTo>
                  <a:pt x="1812394" y="431800"/>
                </a:lnTo>
                <a:cubicBezTo>
                  <a:pt x="1816627" y="444500"/>
                  <a:pt x="1819107" y="457926"/>
                  <a:pt x="1825094" y="469900"/>
                </a:cubicBezTo>
                <a:cubicBezTo>
                  <a:pt x="1831920" y="483552"/>
                  <a:pt x="1847062" y="493127"/>
                  <a:pt x="1850494" y="508000"/>
                </a:cubicBezTo>
                <a:cubicBezTo>
                  <a:pt x="1860061" y="549455"/>
                  <a:pt x="1858961" y="592667"/>
                  <a:pt x="1863194" y="635000"/>
                </a:cubicBezTo>
                <a:cubicBezTo>
                  <a:pt x="1858961" y="825500"/>
                  <a:pt x="1857961" y="1016099"/>
                  <a:pt x="1850494" y="1206500"/>
                </a:cubicBezTo>
                <a:cubicBezTo>
                  <a:pt x="1849257" y="1238049"/>
                  <a:pt x="1834324" y="1299655"/>
                  <a:pt x="1825094" y="1333500"/>
                </a:cubicBezTo>
                <a:cubicBezTo>
                  <a:pt x="1816985" y="1363233"/>
                  <a:pt x="1811140" y="1393785"/>
                  <a:pt x="1799694" y="1422400"/>
                </a:cubicBezTo>
                <a:cubicBezTo>
                  <a:pt x="1794025" y="1436572"/>
                  <a:pt x="1781120" y="1446848"/>
                  <a:pt x="1774294" y="1460500"/>
                </a:cubicBezTo>
                <a:cubicBezTo>
                  <a:pt x="1768307" y="1472474"/>
                  <a:pt x="1761594" y="1498600"/>
                  <a:pt x="1761594" y="1498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530600" y="431800"/>
            <a:ext cx="2438400" cy="2603753"/>
          </a:xfrm>
          <a:custGeom>
            <a:avLst/>
            <a:gdLst>
              <a:gd name="connsiteX0" fmla="*/ 2120900 w 2438400"/>
              <a:gd name="connsiteY0" fmla="*/ 2108200 h 2603753"/>
              <a:gd name="connsiteX1" fmla="*/ 2095500 w 2438400"/>
              <a:gd name="connsiteY1" fmla="*/ 2171700 h 2603753"/>
              <a:gd name="connsiteX2" fmla="*/ 2019300 w 2438400"/>
              <a:gd name="connsiteY2" fmla="*/ 2222500 h 2603753"/>
              <a:gd name="connsiteX3" fmla="*/ 1943100 w 2438400"/>
              <a:gd name="connsiteY3" fmla="*/ 2260600 h 2603753"/>
              <a:gd name="connsiteX4" fmla="*/ 1905000 w 2438400"/>
              <a:gd name="connsiteY4" fmla="*/ 2298700 h 2603753"/>
              <a:gd name="connsiteX5" fmla="*/ 1828800 w 2438400"/>
              <a:gd name="connsiteY5" fmla="*/ 2324100 h 2603753"/>
              <a:gd name="connsiteX6" fmla="*/ 1790700 w 2438400"/>
              <a:gd name="connsiteY6" fmla="*/ 2336800 h 2603753"/>
              <a:gd name="connsiteX7" fmla="*/ 1714500 w 2438400"/>
              <a:gd name="connsiteY7" fmla="*/ 2374900 h 2603753"/>
              <a:gd name="connsiteX8" fmla="*/ 1663700 w 2438400"/>
              <a:gd name="connsiteY8" fmla="*/ 2413000 h 2603753"/>
              <a:gd name="connsiteX9" fmla="*/ 1625600 w 2438400"/>
              <a:gd name="connsiteY9" fmla="*/ 2425700 h 2603753"/>
              <a:gd name="connsiteX10" fmla="*/ 1600200 w 2438400"/>
              <a:gd name="connsiteY10" fmla="*/ 2463800 h 2603753"/>
              <a:gd name="connsiteX11" fmla="*/ 1562100 w 2438400"/>
              <a:gd name="connsiteY11" fmla="*/ 2476500 h 2603753"/>
              <a:gd name="connsiteX12" fmla="*/ 1524000 w 2438400"/>
              <a:gd name="connsiteY12" fmla="*/ 2501900 h 2603753"/>
              <a:gd name="connsiteX13" fmla="*/ 1473200 w 2438400"/>
              <a:gd name="connsiteY13" fmla="*/ 2527300 h 2603753"/>
              <a:gd name="connsiteX14" fmla="*/ 1435100 w 2438400"/>
              <a:gd name="connsiteY14" fmla="*/ 2552700 h 2603753"/>
              <a:gd name="connsiteX15" fmla="*/ 1193800 w 2438400"/>
              <a:gd name="connsiteY15" fmla="*/ 2578100 h 2603753"/>
              <a:gd name="connsiteX16" fmla="*/ 1155700 w 2438400"/>
              <a:gd name="connsiteY16" fmla="*/ 2590800 h 2603753"/>
              <a:gd name="connsiteX17" fmla="*/ 863600 w 2438400"/>
              <a:gd name="connsiteY17" fmla="*/ 2590800 h 2603753"/>
              <a:gd name="connsiteX18" fmla="*/ 787400 w 2438400"/>
              <a:gd name="connsiteY18" fmla="*/ 2514600 h 2603753"/>
              <a:gd name="connsiteX19" fmla="*/ 723900 w 2438400"/>
              <a:gd name="connsiteY19" fmla="*/ 2451100 h 2603753"/>
              <a:gd name="connsiteX20" fmla="*/ 660400 w 2438400"/>
              <a:gd name="connsiteY20" fmla="*/ 2387600 h 2603753"/>
              <a:gd name="connsiteX21" fmla="*/ 635000 w 2438400"/>
              <a:gd name="connsiteY21" fmla="*/ 2349500 h 2603753"/>
              <a:gd name="connsiteX22" fmla="*/ 584200 w 2438400"/>
              <a:gd name="connsiteY22" fmla="*/ 2311400 h 2603753"/>
              <a:gd name="connsiteX23" fmla="*/ 508000 w 2438400"/>
              <a:gd name="connsiteY23" fmla="*/ 2235200 h 2603753"/>
              <a:gd name="connsiteX24" fmla="*/ 469900 w 2438400"/>
              <a:gd name="connsiteY24" fmla="*/ 2197100 h 2603753"/>
              <a:gd name="connsiteX25" fmla="*/ 444500 w 2438400"/>
              <a:gd name="connsiteY25" fmla="*/ 2159000 h 2603753"/>
              <a:gd name="connsiteX26" fmla="*/ 342900 w 2438400"/>
              <a:gd name="connsiteY26" fmla="*/ 2133600 h 2603753"/>
              <a:gd name="connsiteX27" fmla="*/ 330200 w 2438400"/>
              <a:gd name="connsiteY27" fmla="*/ 2095500 h 2603753"/>
              <a:gd name="connsiteX28" fmla="*/ 292100 w 2438400"/>
              <a:gd name="connsiteY28" fmla="*/ 2082800 h 2603753"/>
              <a:gd name="connsiteX29" fmla="*/ 254000 w 2438400"/>
              <a:gd name="connsiteY29" fmla="*/ 2057400 h 2603753"/>
              <a:gd name="connsiteX30" fmla="*/ 215900 w 2438400"/>
              <a:gd name="connsiteY30" fmla="*/ 2044700 h 2603753"/>
              <a:gd name="connsiteX31" fmla="*/ 165100 w 2438400"/>
              <a:gd name="connsiteY31" fmla="*/ 2019300 h 2603753"/>
              <a:gd name="connsiteX32" fmla="*/ 88900 w 2438400"/>
              <a:gd name="connsiteY32" fmla="*/ 1955800 h 2603753"/>
              <a:gd name="connsiteX33" fmla="*/ 50800 w 2438400"/>
              <a:gd name="connsiteY33" fmla="*/ 1930400 h 2603753"/>
              <a:gd name="connsiteX34" fmla="*/ 38100 w 2438400"/>
              <a:gd name="connsiteY34" fmla="*/ 1879600 h 2603753"/>
              <a:gd name="connsiteX35" fmla="*/ 12700 w 2438400"/>
              <a:gd name="connsiteY35" fmla="*/ 1828800 h 2603753"/>
              <a:gd name="connsiteX36" fmla="*/ 0 w 2438400"/>
              <a:gd name="connsiteY36" fmla="*/ 1574800 h 2603753"/>
              <a:gd name="connsiteX37" fmla="*/ 12700 w 2438400"/>
              <a:gd name="connsiteY37" fmla="*/ 1308100 h 2603753"/>
              <a:gd name="connsiteX38" fmla="*/ 25400 w 2438400"/>
              <a:gd name="connsiteY38" fmla="*/ 1270000 h 2603753"/>
              <a:gd name="connsiteX39" fmla="*/ 38100 w 2438400"/>
              <a:gd name="connsiteY39" fmla="*/ 1117600 h 2603753"/>
              <a:gd name="connsiteX40" fmla="*/ 76200 w 2438400"/>
              <a:gd name="connsiteY40" fmla="*/ 965200 h 2603753"/>
              <a:gd name="connsiteX41" fmla="*/ 88900 w 2438400"/>
              <a:gd name="connsiteY41" fmla="*/ 850900 h 2603753"/>
              <a:gd name="connsiteX42" fmla="*/ 101600 w 2438400"/>
              <a:gd name="connsiteY42" fmla="*/ 812800 h 2603753"/>
              <a:gd name="connsiteX43" fmla="*/ 127000 w 2438400"/>
              <a:gd name="connsiteY43" fmla="*/ 711200 h 2603753"/>
              <a:gd name="connsiteX44" fmla="*/ 177800 w 2438400"/>
              <a:gd name="connsiteY44" fmla="*/ 635000 h 2603753"/>
              <a:gd name="connsiteX45" fmla="*/ 203200 w 2438400"/>
              <a:gd name="connsiteY45" fmla="*/ 584200 h 2603753"/>
              <a:gd name="connsiteX46" fmla="*/ 215900 w 2438400"/>
              <a:gd name="connsiteY46" fmla="*/ 546100 h 2603753"/>
              <a:gd name="connsiteX47" fmla="*/ 279400 w 2438400"/>
              <a:gd name="connsiteY47" fmla="*/ 469900 h 2603753"/>
              <a:gd name="connsiteX48" fmla="*/ 355600 w 2438400"/>
              <a:gd name="connsiteY48" fmla="*/ 419100 h 2603753"/>
              <a:gd name="connsiteX49" fmla="*/ 406400 w 2438400"/>
              <a:gd name="connsiteY49" fmla="*/ 406400 h 2603753"/>
              <a:gd name="connsiteX50" fmla="*/ 482600 w 2438400"/>
              <a:gd name="connsiteY50" fmla="*/ 368300 h 2603753"/>
              <a:gd name="connsiteX51" fmla="*/ 520700 w 2438400"/>
              <a:gd name="connsiteY51" fmla="*/ 342900 h 2603753"/>
              <a:gd name="connsiteX52" fmla="*/ 584200 w 2438400"/>
              <a:gd name="connsiteY52" fmla="*/ 330200 h 2603753"/>
              <a:gd name="connsiteX53" fmla="*/ 660400 w 2438400"/>
              <a:gd name="connsiteY53" fmla="*/ 304800 h 2603753"/>
              <a:gd name="connsiteX54" fmla="*/ 698500 w 2438400"/>
              <a:gd name="connsiteY54" fmla="*/ 292100 h 2603753"/>
              <a:gd name="connsiteX55" fmla="*/ 736600 w 2438400"/>
              <a:gd name="connsiteY55" fmla="*/ 266700 h 2603753"/>
              <a:gd name="connsiteX56" fmla="*/ 812800 w 2438400"/>
              <a:gd name="connsiteY56" fmla="*/ 241300 h 2603753"/>
              <a:gd name="connsiteX57" fmla="*/ 850900 w 2438400"/>
              <a:gd name="connsiteY57" fmla="*/ 215900 h 2603753"/>
              <a:gd name="connsiteX58" fmla="*/ 927100 w 2438400"/>
              <a:gd name="connsiteY58" fmla="*/ 190500 h 2603753"/>
              <a:gd name="connsiteX59" fmla="*/ 1003300 w 2438400"/>
              <a:gd name="connsiteY59" fmla="*/ 139700 h 2603753"/>
              <a:gd name="connsiteX60" fmla="*/ 1041400 w 2438400"/>
              <a:gd name="connsiteY60" fmla="*/ 114300 h 2603753"/>
              <a:gd name="connsiteX61" fmla="*/ 1092200 w 2438400"/>
              <a:gd name="connsiteY61" fmla="*/ 76200 h 2603753"/>
              <a:gd name="connsiteX62" fmla="*/ 1168400 w 2438400"/>
              <a:gd name="connsiteY62" fmla="*/ 50800 h 2603753"/>
              <a:gd name="connsiteX63" fmla="*/ 1257300 w 2438400"/>
              <a:gd name="connsiteY63" fmla="*/ 25400 h 2603753"/>
              <a:gd name="connsiteX64" fmla="*/ 1358900 w 2438400"/>
              <a:gd name="connsiteY64" fmla="*/ 0 h 2603753"/>
              <a:gd name="connsiteX65" fmla="*/ 1485900 w 2438400"/>
              <a:gd name="connsiteY65" fmla="*/ 25400 h 2603753"/>
              <a:gd name="connsiteX66" fmla="*/ 1612900 w 2438400"/>
              <a:gd name="connsiteY66" fmla="*/ 101600 h 2603753"/>
              <a:gd name="connsiteX67" fmla="*/ 1651000 w 2438400"/>
              <a:gd name="connsiteY67" fmla="*/ 127000 h 2603753"/>
              <a:gd name="connsiteX68" fmla="*/ 1689100 w 2438400"/>
              <a:gd name="connsiteY68" fmla="*/ 139700 h 2603753"/>
              <a:gd name="connsiteX69" fmla="*/ 1790700 w 2438400"/>
              <a:gd name="connsiteY69" fmla="*/ 203200 h 2603753"/>
              <a:gd name="connsiteX70" fmla="*/ 1828800 w 2438400"/>
              <a:gd name="connsiteY70" fmla="*/ 228600 h 2603753"/>
              <a:gd name="connsiteX71" fmla="*/ 1905000 w 2438400"/>
              <a:gd name="connsiteY71" fmla="*/ 254000 h 2603753"/>
              <a:gd name="connsiteX72" fmla="*/ 1943100 w 2438400"/>
              <a:gd name="connsiteY72" fmla="*/ 292100 h 2603753"/>
              <a:gd name="connsiteX73" fmla="*/ 2044700 w 2438400"/>
              <a:gd name="connsiteY73" fmla="*/ 330200 h 2603753"/>
              <a:gd name="connsiteX74" fmla="*/ 2095500 w 2438400"/>
              <a:gd name="connsiteY74" fmla="*/ 381000 h 2603753"/>
              <a:gd name="connsiteX75" fmla="*/ 2184400 w 2438400"/>
              <a:gd name="connsiteY75" fmla="*/ 431800 h 2603753"/>
              <a:gd name="connsiteX76" fmla="*/ 2260600 w 2438400"/>
              <a:gd name="connsiteY76" fmla="*/ 508000 h 2603753"/>
              <a:gd name="connsiteX77" fmla="*/ 2298700 w 2438400"/>
              <a:gd name="connsiteY77" fmla="*/ 546100 h 2603753"/>
              <a:gd name="connsiteX78" fmla="*/ 2387600 w 2438400"/>
              <a:gd name="connsiteY78" fmla="*/ 596900 h 2603753"/>
              <a:gd name="connsiteX79" fmla="*/ 2438400 w 2438400"/>
              <a:gd name="connsiteY79" fmla="*/ 647700 h 2603753"/>
              <a:gd name="connsiteX80" fmla="*/ 2425700 w 2438400"/>
              <a:gd name="connsiteY80" fmla="*/ 965200 h 2603753"/>
              <a:gd name="connsiteX81" fmla="*/ 2413000 w 2438400"/>
              <a:gd name="connsiteY81" fmla="*/ 1104900 h 2603753"/>
              <a:gd name="connsiteX82" fmla="*/ 2387600 w 2438400"/>
              <a:gd name="connsiteY82" fmla="*/ 1181100 h 2603753"/>
              <a:gd name="connsiteX83" fmla="*/ 2374900 w 2438400"/>
              <a:gd name="connsiteY83" fmla="*/ 1549400 h 2603753"/>
              <a:gd name="connsiteX84" fmla="*/ 2349500 w 2438400"/>
              <a:gd name="connsiteY84" fmla="*/ 1612900 h 2603753"/>
              <a:gd name="connsiteX85" fmla="*/ 2336800 w 2438400"/>
              <a:gd name="connsiteY85" fmla="*/ 1689100 h 2603753"/>
              <a:gd name="connsiteX86" fmla="*/ 2349500 w 2438400"/>
              <a:gd name="connsiteY86" fmla="*/ 1879600 h 2603753"/>
              <a:gd name="connsiteX87" fmla="*/ 2362200 w 2438400"/>
              <a:gd name="connsiteY87" fmla="*/ 1930400 h 2603753"/>
              <a:gd name="connsiteX88" fmla="*/ 2387600 w 2438400"/>
              <a:gd name="connsiteY88" fmla="*/ 2070100 h 260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438400" h="2603753">
                <a:moveTo>
                  <a:pt x="2120900" y="2108200"/>
                </a:moveTo>
                <a:cubicBezTo>
                  <a:pt x="2112433" y="2129367"/>
                  <a:pt x="2107582" y="2152368"/>
                  <a:pt x="2095500" y="2171700"/>
                </a:cubicBezTo>
                <a:cubicBezTo>
                  <a:pt x="2062671" y="2224227"/>
                  <a:pt x="2063455" y="2200423"/>
                  <a:pt x="2019300" y="2222500"/>
                </a:cubicBezTo>
                <a:cubicBezTo>
                  <a:pt x="1920823" y="2271739"/>
                  <a:pt x="2038865" y="2228678"/>
                  <a:pt x="1943100" y="2260600"/>
                </a:cubicBezTo>
                <a:cubicBezTo>
                  <a:pt x="1930400" y="2273300"/>
                  <a:pt x="1920700" y="2289978"/>
                  <a:pt x="1905000" y="2298700"/>
                </a:cubicBezTo>
                <a:cubicBezTo>
                  <a:pt x="1881595" y="2311703"/>
                  <a:pt x="1854200" y="2315633"/>
                  <a:pt x="1828800" y="2324100"/>
                </a:cubicBezTo>
                <a:cubicBezTo>
                  <a:pt x="1816100" y="2328333"/>
                  <a:pt x="1801839" y="2329374"/>
                  <a:pt x="1790700" y="2336800"/>
                </a:cubicBezTo>
                <a:cubicBezTo>
                  <a:pt x="1741461" y="2369626"/>
                  <a:pt x="1767080" y="2357373"/>
                  <a:pt x="1714500" y="2374900"/>
                </a:cubicBezTo>
                <a:cubicBezTo>
                  <a:pt x="1697567" y="2387600"/>
                  <a:pt x="1682078" y="2402498"/>
                  <a:pt x="1663700" y="2413000"/>
                </a:cubicBezTo>
                <a:cubicBezTo>
                  <a:pt x="1652077" y="2419642"/>
                  <a:pt x="1636053" y="2417337"/>
                  <a:pt x="1625600" y="2425700"/>
                </a:cubicBezTo>
                <a:cubicBezTo>
                  <a:pt x="1613681" y="2435235"/>
                  <a:pt x="1612119" y="2454265"/>
                  <a:pt x="1600200" y="2463800"/>
                </a:cubicBezTo>
                <a:cubicBezTo>
                  <a:pt x="1589747" y="2472163"/>
                  <a:pt x="1574074" y="2470513"/>
                  <a:pt x="1562100" y="2476500"/>
                </a:cubicBezTo>
                <a:cubicBezTo>
                  <a:pt x="1548448" y="2483326"/>
                  <a:pt x="1537252" y="2494327"/>
                  <a:pt x="1524000" y="2501900"/>
                </a:cubicBezTo>
                <a:cubicBezTo>
                  <a:pt x="1507562" y="2511293"/>
                  <a:pt x="1489638" y="2517907"/>
                  <a:pt x="1473200" y="2527300"/>
                </a:cubicBezTo>
                <a:cubicBezTo>
                  <a:pt x="1459948" y="2534873"/>
                  <a:pt x="1450117" y="2549970"/>
                  <a:pt x="1435100" y="2552700"/>
                </a:cubicBezTo>
                <a:cubicBezTo>
                  <a:pt x="1355527" y="2567168"/>
                  <a:pt x="1193800" y="2578100"/>
                  <a:pt x="1193800" y="2578100"/>
                </a:cubicBezTo>
                <a:cubicBezTo>
                  <a:pt x="1181100" y="2582333"/>
                  <a:pt x="1168871" y="2588405"/>
                  <a:pt x="1155700" y="2590800"/>
                </a:cubicBezTo>
                <a:cubicBezTo>
                  <a:pt x="1028622" y="2613905"/>
                  <a:pt x="1017911" y="2601087"/>
                  <a:pt x="863600" y="2590800"/>
                </a:cubicBezTo>
                <a:cubicBezTo>
                  <a:pt x="838200" y="2565400"/>
                  <a:pt x="807325" y="2544488"/>
                  <a:pt x="787400" y="2514600"/>
                </a:cubicBezTo>
                <a:cubicBezTo>
                  <a:pt x="753533" y="2463800"/>
                  <a:pt x="774700" y="2484967"/>
                  <a:pt x="723900" y="2451100"/>
                </a:cubicBezTo>
                <a:cubicBezTo>
                  <a:pt x="656167" y="2349500"/>
                  <a:pt x="745067" y="2472267"/>
                  <a:pt x="660400" y="2387600"/>
                </a:cubicBezTo>
                <a:cubicBezTo>
                  <a:pt x="649607" y="2376807"/>
                  <a:pt x="645793" y="2360293"/>
                  <a:pt x="635000" y="2349500"/>
                </a:cubicBezTo>
                <a:cubicBezTo>
                  <a:pt x="620033" y="2334533"/>
                  <a:pt x="599933" y="2325560"/>
                  <a:pt x="584200" y="2311400"/>
                </a:cubicBezTo>
                <a:cubicBezTo>
                  <a:pt x="557500" y="2287370"/>
                  <a:pt x="533400" y="2260600"/>
                  <a:pt x="508000" y="2235200"/>
                </a:cubicBezTo>
                <a:cubicBezTo>
                  <a:pt x="495300" y="2222500"/>
                  <a:pt x="479863" y="2212044"/>
                  <a:pt x="469900" y="2197100"/>
                </a:cubicBezTo>
                <a:cubicBezTo>
                  <a:pt x="461433" y="2184400"/>
                  <a:pt x="456419" y="2168535"/>
                  <a:pt x="444500" y="2159000"/>
                </a:cubicBezTo>
                <a:cubicBezTo>
                  <a:pt x="431483" y="2148586"/>
                  <a:pt x="346062" y="2134232"/>
                  <a:pt x="342900" y="2133600"/>
                </a:cubicBezTo>
                <a:cubicBezTo>
                  <a:pt x="338667" y="2120900"/>
                  <a:pt x="339666" y="2104966"/>
                  <a:pt x="330200" y="2095500"/>
                </a:cubicBezTo>
                <a:cubicBezTo>
                  <a:pt x="320734" y="2086034"/>
                  <a:pt x="304074" y="2088787"/>
                  <a:pt x="292100" y="2082800"/>
                </a:cubicBezTo>
                <a:cubicBezTo>
                  <a:pt x="278448" y="2075974"/>
                  <a:pt x="267652" y="2064226"/>
                  <a:pt x="254000" y="2057400"/>
                </a:cubicBezTo>
                <a:cubicBezTo>
                  <a:pt x="242026" y="2051413"/>
                  <a:pt x="228205" y="2049973"/>
                  <a:pt x="215900" y="2044700"/>
                </a:cubicBezTo>
                <a:cubicBezTo>
                  <a:pt x="198499" y="2037242"/>
                  <a:pt x="181538" y="2028693"/>
                  <a:pt x="165100" y="2019300"/>
                </a:cubicBezTo>
                <a:cubicBezTo>
                  <a:pt x="104903" y="1984902"/>
                  <a:pt x="146210" y="2003558"/>
                  <a:pt x="88900" y="1955800"/>
                </a:cubicBezTo>
                <a:cubicBezTo>
                  <a:pt x="77174" y="1946029"/>
                  <a:pt x="63500" y="1938867"/>
                  <a:pt x="50800" y="1930400"/>
                </a:cubicBezTo>
                <a:cubicBezTo>
                  <a:pt x="46567" y="1913467"/>
                  <a:pt x="44229" y="1895943"/>
                  <a:pt x="38100" y="1879600"/>
                </a:cubicBezTo>
                <a:cubicBezTo>
                  <a:pt x="31453" y="1861873"/>
                  <a:pt x="15048" y="1847586"/>
                  <a:pt x="12700" y="1828800"/>
                </a:cubicBezTo>
                <a:cubicBezTo>
                  <a:pt x="2185" y="1744682"/>
                  <a:pt x="4233" y="1659467"/>
                  <a:pt x="0" y="1574800"/>
                </a:cubicBezTo>
                <a:cubicBezTo>
                  <a:pt x="4233" y="1485900"/>
                  <a:pt x="5309" y="1396793"/>
                  <a:pt x="12700" y="1308100"/>
                </a:cubicBezTo>
                <a:cubicBezTo>
                  <a:pt x="13812" y="1294759"/>
                  <a:pt x="23631" y="1283270"/>
                  <a:pt x="25400" y="1270000"/>
                </a:cubicBezTo>
                <a:cubicBezTo>
                  <a:pt x="32137" y="1219471"/>
                  <a:pt x="32144" y="1168227"/>
                  <a:pt x="38100" y="1117600"/>
                </a:cubicBezTo>
                <a:cubicBezTo>
                  <a:pt x="43723" y="1069802"/>
                  <a:pt x="63603" y="1009289"/>
                  <a:pt x="76200" y="965200"/>
                </a:cubicBezTo>
                <a:cubicBezTo>
                  <a:pt x="80433" y="927100"/>
                  <a:pt x="82598" y="888713"/>
                  <a:pt x="88900" y="850900"/>
                </a:cubicBezTo>
                <a:cubicBezTo>
                  <a:pt x="91101" y="837695"/>
                  <a:pt x="98353" y="825787"/>
                  <a:pt x="101600" y="812800"/>
                </a:cubicBezTo>
                <a:cubicBezTo>
                  <a:pt x="106718" y="792328"/>
                  <a:pt x="113804" y="734952"/>
                  <a:pt x="127000" y="711200"/>
                </a:cubicBezTo>
                <a:cubicBezTo>
                  <a:pt x="141825" y="684515"/>
                  <a:pt x="164148" y="662304"/>
                  <a:pt x="177800" y="635000"/>
                </a:cubicBezTo>
                <a:cubicBezTo>
                  <a:pt x="186267" y="618067"/>
                  <a:pt x="195742" y="601601"/>
                  <a:pt x="203200" y="584200"/>
                </a:cubicBezTo>
                <a:cubicBezTo>
                  <a:pt x="208473" y="571895"/>
                  <a:pt x="209913" y="558074"/>
                  <a:pt x="215900" y="546100"/>
                </a:cubicBezTo>
                <a:cubicBezTo>
                  <a:pt x="229241" y="519417"/>
                  <a:pt x="256419" y="487774"/>
                  <a:pt x="279400" y="469900"/>
                </a:cubicBezTo>
                <a:cubicBezTo>
                  <a:pt x="303497" y="451158"/>
                  <a:pt x="325984" y="426504"/>
                  <a:pt x="355600" y="419100"/>
                </a:cubicBezTo>
                <a:lnTo>
                  <a:pt x="406400" y="406400"/>
                </a:lnTo>
                <a:cubicBezTo>
                  <a:pt x="515589" y="333607"/>
                  <a:pt x="377440" y="420880"/>
                  <a:pt x="482600" y="368300"/>
                </a:cubicBezTo>
                <a:cubicBezTo>
                  <a:pt x="496252" y="361474"/>
                  <a:pt x="506408" y="348259"/>
                  <a:pt x="520700" y="342900"/>
                </a:cubicBezTo>
                <a:cubicBezTo>
                  <a:pt x="540911" y="335321"/>
                  <a:pt x="563375" y="335880"/>
                  <a:pt x="584200" y="330200"/>
                </a:cubicBezTo>
                <a:cubicBezTo>
                  <a:pt x="610031" y="323155"/>
                  <a:pt x="635000" y="313267"/>
                  <a:pt x="660400" y="304800"/>
                </a:cubicBezTo>
                <a:cubicBezTo>
                  <a:pt x="673100" y="300567"/>
                  <a:pt x="687361" y="299526"/>
                  <a:pt x="698500" y="292100"/>
                </a:cubicBezTo>
                <a:cubicBezTo>
                  <a:pt x="711200" y="283633"/>
                  <a:pt x="722652" y="272899"/>
                  <a:pt x="736600" y="266700"/>
                </a:cubicBezTo>
                <a:cubicBezTo>
                  <a:pt x="761066" y="255826"/>
                  <a:pt x="790523" y="256152"/>
                  <a:pt x="812800" y="241300"/>
                </a:cubicBezTo>
                <a:cubicBezTo>
                  <a:pt x="825500" y="232833"/>
                  <a:pt x="836952" y="222099"/>
                  <a:pt x="850900" y="215900"/>
                </a:cubicBezTo>
                <a:cubicBezTo>
                  <a:pt x="875366" y="205026"/>
                  <a:pt x="904823" y="205352"/>
                  <a:pt x="927100" y="190500"/>
                </a:cubicBezTo>
                <a:lnTo>
                  <a:pt x="1003300" y="139700"/>
                </a:lnTo>
                <a:cubicBezTo>
                  <a:pt x="1016000" y="131233"/>
                  <a:pt x="1029189" y="123458"/>
                  <a:pt x="1041400" y="114300"/>
                </a:cubicBezTo>
                <a:cubicBezTo>
                  <a:pt x="1058333" y="101600"/>
                  <a:pt x="1073268" y="85666"/>
                  <a:pt x="1092200" y="76200"/>
                </a:cubicBezTo>
                <a:cubicBezTo>
                  <a:pt x="1116147" y="64226"/>
                  <a:pt x="1143000" y="59267"/>
                  <a:pt x="1168400" y="50800"/>
                </a:cubicBezTo>
                <a:cubicBezTo>
                  <a:pt x="1259751" y="20350"/>
                  <a:pt x="1145672" y="57294"/>
                  <a:pt x="1257300" y="25400"/>
                </a:cubicBezTo>
                <a:cubicBezTo>
                  <a:pt x="1348422" y="-635"/>
                  <a:pt x="1229798" y="25820"/>
                  <a:pt x="1358900" y="0"/>
                </a:cubicBezTo>
                <a:cubicBezTo>
                  <a:pt x="1401233" y="8467"/>
                  <a:pt x="1444389" y="13540"/>
                  <a:pt x="1485900" y="25400"/>
                </a:cubicBezTo>
                <a:cubicBezTo>
                  <a:pt x="1520071" y="35163"/>
                  <a:pt x="1591788" y="87526"/>
                  <a:pt x="1612900" y="101600"/>
                </a:cubicBezTo>
                <a:cubicBezTo>
                  <a:pt x="1625600" y="110067"/>
                  <a:pt x="1636520" y="122173"/>
                  <a:pt x="1651000" y="127000"/>
                </a:cubicBezTo>
                <a:lnTo>
                  <a:pt x="1689100" y="139700"/>
                </a:lnTo>
                <a:cubicBezTo>
                  <a:pt x="1755953" y="206553"/>
                  <a:pt x="1694489" y="155094"/>
                  <a:pt x="1790700" y="203200"/>
                </a:cubicBezTo>
                <a:cubicBezTo>
                  <a:pt x="1804352" y="210026"/>
                  <a:pt x="1814852" y="222401"/>
                  <a:pt x="1828800" y="228600"/>
                </a:cubicBezTo>
                <a:cubicBezTo>
                  <a:pt x="1853266" y="239474"/>
                  <a:pt x="1905000" y="254000"/>
                  <a:pt x="1905000" y="254000"/>
                </a:cubicBezTo>
                <a:cubicBezTo>
                  <a:pt x="1917700" y="266700"/>
                  <a:pt x="1927036" y="284068"/>
                  <a:pt x="1943100" y="292100"/>
                </a:cubicBezTo>
                <a:cubicBezTo>
                  <a:pt x="2045196" y="343148"/>
                  <a:pt x="1971931" y="267827"/>
                  <a:pt x="2044700" y="330200"/>
                </a:cubicBezTo>
                <a:cubicBezTo>
                  <a:pt x="2062882" y="345785"/>
                  <a:pt x="2077318" y="365415"/>
                  <a:pt x="2095500" y="381000"/>
                </a:cubicBezTo>
                <a:cubicBezTo>
                  <a:pt x="2242650" y="507128"/>
                  <a:pt x="2004227" y="287661"/>
                  <a:pt x="2184400" y="431800"/>
                </a:cubicBezTo>
                <a:cubicBezTo>
                  <a:pt x="2212450" y="454240"/>
                  <a:pt x="2235200" y="482600"/>
                  <a:pt x="2260600" y="508000"/>
                </a:cubicBezTo>
                <a:cubicBezTo>
                  <a:pt x="2273300" y="520700"/>
                  <a:pt x="2282636" y="538068"/>
                  <a:pt x="2298700" y="546100"/>
                </a:cubicBezTo>
                <a:cubicBezTo>
                  <a:pt x="2327528" y="560514"/>
                  <a:pt x="2362469" y="575359"/>
                  <a:pt x="2387600" y="596900"/>
                </a:cubicBezTo>
                <a:cubicBezTo>
                  <a:pt x="2405782" y="612485"/>
                  <a:pt x="2421467" y="630767"/>
                  <a:pt x="2438400" y="647700"/>
                </a:cubicBezTo>
                <a:cubicBezTo>
                  <a:pt x="2434167" y="753533"/>
                  <a:pt x="2431575" y="859445"/>
                  <a:pt x="2425700" y="965200"/>
                </a:cubicBezTo>
                <a:cubicBezTo>
                  <a:pt x="2423106" y="1011887"/>
                  <a:pt x="2421126" y="1058853"/>
                  <a:pt x="2413000" y="1104900"/>
                </a:cubicBezTo>
                <a:cubicBezTo>
                  <a:pt x="2408347" y="1131267"/>
                  <a:pt x="2387600" y="1181100"/>
                  <a:pt x="2387600" y="1181100"/>
                </a:cubicBezTo>
                <a:cubicBezTo>
                  <a:pt x="2383367" y="1303867"/>
                  <a:pt x="2385697" y="1427036"/>
                  <a:pt x="2374900" y="1549400"/>
                </a:cubicBezTo>
                <a:cubicBezTo>
                  <a:pt x="2372896" y="1572109"/>
                  <a:pt x="2355498" y="1590906"/>
                  <a:pt x="2349500" y="1612900"/>
                </a:cubicBezTo>
                <a:cubicBezTo>
                  <a:pt x="2342725" y="1637743"/>
                  <a:pt x="2341033" y="1663700"/>
                  <a:pt x="2336800" y="1689100"/>
                </a:cubicBezTo>
                <a:cubicBezTo>
                  <a:pt x="2341033" y="1752600"/>
                  <a:pt x="2342838" y="1816309"/>
                  <a:pt x="2349500" y="1879600"/>
                </a:cubicBezTo>
                <a:cubicBezTo>
                  <a:pt x="2351327" y="1896959"/>
                  <a:pt x="2358275" y="1913393"/>
                  <a:pt x="2362200" y="1930400"/>
                </a:cubicBezTo>
                <a:cubicBezTo>
                  <a:pt x="2389437" y="2048426"/>
                  <a:pt x="2387600" y="2006655"/>
                  <a:pt x="2387600" y="20701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05" y="333306"/>
            <a:ext cx="2915057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152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개미수열(동적할당)</dc:title>
  <dc:creator>Microsoft Corporation</dc:creator>
  <cp:lastModifiedBy>KB</cp:lastModifiedBy>
  <cp:revision>21</cp:revision>
  <dcterms:created xsi:type="dcterms:W3CDTF">2006-10-05T04:04:58Z</dcterms:created>
  <dcterms:modified xsi:type="dcterms:W3CDTF">2023-02-20T03:27:00Z</dcterms:modified>
</cp:coreProperties>
</file>