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 등장 횟수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입력된 알파벳 문자열</a:t>
            </a:r>
            <a:r>
              <a:rPr lang="en-US" altLang="ko-KR" dirty="0"/>
              <a:t>(</a:t>
            </a:r>
            <a:r>
              <a:rPr lang="ko-KR" altLang="en-US" dirty="0"/>
              <a:t>단 소문자로만 입력할 것</a:t>
            </a:r>
            <a:r>
              <a:rPr lang="en-US" altLang="ko-KR" dirty="0"/>
              <a:t>)</a:t>
            </a:r>
            <a:r>
              <a:rPr lang="ko-KR" altLang="en-US" dirty="0"/>
              <a:t>의 각 글자들이 해당 문자열에서 몇 번씩 나왔는지 </a:t>
            </a: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알파벳은 소문자를 기준으로 하고</a:t>
            </a:r>
            <a:r>
              <a:rPr lang="en-US" altLang="ko-KR" dirty="0"/>
              <a:t>, </a:t>
            </a:r>
            <a:r>
              <a:rPr lang="ko-KR" altLang="en-US" dirty="0"/>
              <a:t>대문자 </a:t>
            </a:r>
            <a:r>
              <a:rPr lang="ko-KR" altLang="en-US" dirty="0" err="1"/>
              <a:t>입력시</a:t>
            </a:r>
            <a:r>
              <a:rPr lang="ko-KR" altLang="en-US" dirty="0"/>
              <a:t> 소문자로 변환 후 처리하기</a:t>
            </a:r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배열은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로 할 것</a:t>
            </a:r>
            <a:endParaRPr lang="ko-KR" altLang="en-US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leedongjoon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'd'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'e'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'g'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'j'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'l'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'n'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'o'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0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 최초 등장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입력된 </a:t>
            </a:r>
            <a:r>
              <a:rPr lang="ko-KR" altLang="en-US" dirty="0" smtClean="0"/>
              <a:t>알파벳에서 </a:t>
            </a:r>
            <a:r>
              <a:rPr lang="ko-KR" altLang="en-US" dirty="0"/>
              <a:t>각각의 알파벳 글자가 최초로 등장하는 위치를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 </a:t>
            </a:r>
            <a:r>
              <a:rPr lang="ko-KR" altLang="en-US" dirty="0" err="1"/>
              <a:t>입력받는</a:t>
            </a:r>
            <a:r>
              <a:rPr lang="ko-KR" altLang="en-US" dirty="0"/>
              <a:t> 배열은 </a:t>
            </a:r>
            <a:r>
              <a:rPr lang="en-US" altLang="ko-KR" dirty="0"/>
              <a:t>1024</a:t>
            </a:r>
            <a:r>
              <a:rPr lang="ko-KR" altLang="en-US" dirty="0"/>
              <a:t>로 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알파벳은 소문자를 기준으로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대문자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소문자로 변환 후 처리하기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aabbcc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번째에서 처음 등장합니다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번째에서 처음 등장합니다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번째에서 처음 등장합니다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5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아래의 규칙을 따르는 수열의 </a:t>
            </a:r>
            <a:r>
              <a:rPr lang="en-US" altLang="ko-KR" sz="2800" dirty="0"/>
              <a:t>20</a:t>
            </a:r>
            <a:r>
              <a:rPr lang="ko-KR" altLang="en-US" sz="2800" dirty="0"/>
              <a:t>번째 숫자를 프로그램을 만들어 </a:t>
            </a:r>
            <a:r>
              <a:rPr lang="ko-KR" altLang="en-US" sz="2800" dirty="0" err="1"/>
              <a:t>찾으시오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, 11, 12, 1121, 122111, 112213</a:t>
            </a:r>
          </a:p>
          <a:p>
            <a:pPr lvl="1"/>
            <a:r>
              <a:rPr lang="ko-KR" altLang="en-US" dirty="0"/>
              <a:t>첫 번째 수열 </a:t>
            </a:r>
            <a:r>
              <a:rPr lang="en-US" altLang="ko-KR" dirty="0"/>
              <a:t>: 1</a:t>
            </a:r>
          </a:p>
          <a:p>
            <a:pPr lvl="1"/>
            <a:r>
              <a:rPr lang="ko-KR" altLang="en-US" dirty="0"/>
              <a:t>두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</a:t>
            </a:r>
          </a:p>
          <a:p>
            <a:pPr lvl="1"/>
            <a:r>
              <a:rPr lang="ko-KR" altLang="en-US" dirty="0"/>
              <a:t>세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= 12</a:t>
            </a:r>
          </a:p>
          <a:p>
            <a:pPr lvl="1"/>
            <a:r>
              <a:rPr lang="ko-KR" altLang="en-US" dirty="0"/>
              <a:t>네 번째 수열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1121</a:t>
            </a:r>
          </a:p>
          <a:p>
            <a:pPr lvl="1"/>
            <a:r>
              <a:rPr lang="ko-KR" altLang="en-US" dirty="0"/>
              <a:t>다섯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122111</a:t>
            </a:r>
          </a:p>
          <a:p>
            <a:pPr lvl="1"/>
            <a:r>
              <a:rPr lang="ko-KR" altLang="en-US" dirty="0"/>
              <a:t>여섯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112213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252</Words>
  <Application>Microsoft Office PowerPoint</Application>
  <PresentationFormat>화면 슬라이드 쇼(4:3)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알파벳 등장 횟수</vt:lpstr>
      <vt:lpstr>알파벳 최초 등장 위치</vt:lpstr>
      <vt:lpstr>아래의 규칙을 따르는 수열의 20번째 숫자를 프로그램을 만들어 찾으시오.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개미수열(동적할당)</dc:title>
  <dc:creator>Microsoft Corporation</dc:creator>
  <cp:lastModifiedBy>KB</cp:lastModifiedBy>
  <cp:revision>20</cp:revision>
  <dcterms:created xsi:type="dcterms:W3CDTF">2006-10-05T04:04:58Z</dcterms:created>
  <dcterms:modified xsi:type="dcterms:W3CDTF">2023-02-22T05:48:07Z</dcterms:modified>
</cp:coreProperties>
</file>