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/>
              <a:t>[</a:t>
            </a:r>
            <a:r>
              <a:rPr lang="ko-KR" altLang="en-US" sz="3200" b="1" dirty="0"/>
              <a:t>기초프로그래밍</a:t>
            </a:r>
            <a:r>
              <a:rPr lang="en-US" altLang="ko-KR" sz="3200" b="1" dirty="0"/>
              <a:t>]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수업시간에 </a:t>
            </a:r>
            <a:r>
              <a:rPr lang="ko-KR" altLang="en-US" sz="3200" b="1" dirty="0"/>
              <a:t>배운 기초 문법을 기반으로 한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실용적인 </a:t>
            </a:r>
            <a:r>
              <a:rPr lang="ko-KR" altLang="en-US" sz="3200" b="1" dirty="0"/>
              <a:t>주제의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6"/>
            <a:ext cx="9601196" cy="3735807"/>
          </a:xfrm>
        </p:spPr>
        <p:txBody>
          <a:bodyPr>
            <a:noAutofit/>
          </a:bodyPr>
          <a:lstStyle/>
          <a:p>
            <a:r>
              <a:rPr lang="ko-KR" altLang="en-US" sz="1200" dirty="0" smtClean="0"/>
              <a:t>프로젝트의 지향점을 정하여 방향대로 진행할 것</a:t>
            </a:r>
            <a:endParaRPr lang="en-US" altLang="ko-KR" sz="1200" dirty="0" smtClean="0"/>
          </a:p>
          <a:p>
            <a:r>
              <a:rPr lang="ko-KR" altLang="en-US" sz="1200" dirty="0" smtClean="0"/>
              <a:t>배운 내용을 집약한 결과물 제작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프로그래밍 기본 문법 및 라이브러리 등</a:t>
            </a:r>
            <a:endParaRPr lang="en-US" altLang="ko-KR" sz="1200" dirty="0" smtClean="0"/>
          </a:p>
          <a:p>
            <a:r>
              <a:rPr lang="ko-KR" altLang="en-US" sz="1200" b="1" dirty="0"/>
              <a:t>요구 명세서 </a:t>
            </a:r>
            <a:r>
              <a:rPr lang="ko-KR" altLang="en-US" sz="1200" b="1" dirty="0" smtClean="0"/>
              <a:t>및 회의록 작성 </a:t>
            </a:r>
            <a:r>
              <a:rPr lang="ko-KR" altLang="en-US" sz="1200" b="1" dirty="0"/>
              <a:t>필요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양식 참조</a:t>
            </a:r>
            <a:r>
              <a:rPr lang="en-US" altLang="ko-KR" sz="1200" b="1" dirty="0"/>
              <a:t>)</a:t>
            </a:r>
            <a:endParaRPr lang="en-US" altLang="ko-KR" sz="1100" b="1" dirty="0"/>
          </a:p>
          <a:p>
            <a:pPr lvl="1"/>
            <a:r>
              <a:rPr lang="ko-KR" altLang="en-US" sz="1100" b="1" dirty="0" smtClean="0"/>
              <a:t>요구사항 명세서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예시자료</a:t>
            </a:r>
            <a:r>
              <a:rPr lang="ko-KR" altLang="en-US" sz="1100" b="1" dirty="0" smtClean="0"/>
              <a:t> </a:t>
            </a:r>
            <a:r>
              <a:rPr lang="ko-KR" altLang="en-US" sz="1100" b="1" dirty="0"/>
              <a:t>엑셀파일 참고</a:t>
            </a:r>
            <a:r>
              <a:rPr lang="en-US" altLang="ko-KR" sz="1100" b="1" dirty="0" smtClean="0"/>
              <a:t>)</a:t>
            </a:r>
          </a:p>
          <a:p>
            <a:pPr lvl="1"/>
            <a:r>
              <a:rPr lang="ko-KR" altLang="en-US" sz="1100" b="1" dirty="0" smtClean="0"/>
              <a:t>회의한 사항을 간략하게 정리하여 한 번 이상 </a:t>
            </a:r>
            <a:r>
              <a:rPr lang="en-US" altLang="ko-KR" sz="1100" b="1" dirty="0" smtClean="0"/>
              <a:t>step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팀 프로젝트 게시판에 업로드 할 것</a:t>
            </a:r>
            <a:endParaRPr lang="en-US" altLang="ko-KR" sz="1100" dirty="0"/>
          </a:p>
          <a:p>
            <a:r>
              <a:rPr lang="ko-KR" altLang="en-US" sz="1200" dirty="0" smtClean="0"/>
              <a:t>모든 구성원들이 빠짐없이 기여할 수 있도록 진행</a:t>
            </a:r>
            <a:endParaRPr lang="en-US" altLang="ko-KR" sz="1200" dirty="0" smtClean="0"/>
          </a:p>
          <a:p>
            <a:r>
              <a:rPr lang="ko-KR" altLang="en-US" sz="1200" dirty="0" smtClean="0"/>
              <a:t>다음 상황들을 </a:t>
            </a:r>
            <a:r>
              <a:rPr lang="ko-KR" altLang="en-US" sz="1200" b="1" dirty="0" smtClean="0"/>
              <a:t>반드시</a:t>
            </a:r>
            <a:r>
              <a:rPr lang="ko-KR" altLang="en-US" sz="1200" dirty="0" smtClean="0"/>
              <a:t> 고려할 것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100" dirty="0"/>
              <a:t>1. </a:t>
            </a:r>
            <a:r>
              <a:rPr lang="ko-KR" altLang="en-US" sz="11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프로젝트 </a:t>
            </a:r>
            <a:r>
              <a:rPr lang="ko-KR" altLang="en-US" sz="1100" dirty="0" err="1"/>
              <a:t>수행절차</a:t>
            </a:r>
            <a:endParaRPr lang="ko-KR" altLang="en-US" sz="1100" dirty="0"/>
          </a:p>
          <a:p>
            <a:pPr marL="457200" lvl="1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프로젝트 </a:t>
            </a:r>
            <a:r>
              <a:rPr lang="ko-KR" altLang="en-US" sz="1100" dirty="0" err="1"/>
              <a:t>수행결과</a:t>
            </a:r>
            <a:endParaRPr lang="ko-KR" altLang="en-US" sz="1100" dirty="0"/>
          </a:p>
          <a:p>
            <a:pPr marL="457200" lvl="1" indent="0">
              <a:buNone/>
            </a:pPr>
            <a:r>
              <a:rPr lang="en-US" altLang="ko-KR" sz="1100" dirty="0"/>
              <a:t>5. </a:t>
            </a:r>
            <a:r>
              <a:rPr lang="ko-KR" altLang="en-US" sz="1100" dirty="0"/>
              <a:t>자체 </a:t>
            </a:r>
            <a:r>
              <a:rPr lang="ko-KR" altLang="en-US" sz="1100" dirty="0" err="1"/>
              <a:t>평가의견</a:t>
            </a:r>
            <a:endParaRPr lang="ko-KR" altLang="en-US" sz="11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85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[기초프로그래밍]  수업시간에 배운 기초 문법을 기반으로 한  실용적인 주제의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4</cp:revision>
  <dcterms:created xsi:type="dcterms:W3CDTF">2022-08-01T00:57:25Z</dcterms:created>
  <dcterms:modified xsi:type="dcterms:W3CDTF">2023-03-01T23:59:34Z</dcterms:modified>
</cp:coreProperties>
</file>