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3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4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5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3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642E-9C50-404C-B914-CD216304907E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F59C-93D1-4A0C-AC10-D92E1070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6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7419" y="4661343"/>
            <a:ext cx="4324663" cy="2226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r>
              <a:rPr lang="en-US" altLang="ko-KR" dirty="0" smtClean="0"/>
              <a:t>(Super class)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name, age</a:t>
            </a:r>
          </a:p>
          <a:p>
            <a:pPr algn="ctr"/>
            <a:r>
              <a:rPr lang="en-US" altLang="ko-KR" dirty="0" err="1" smtClean="0"/>
              <a:t>getName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 rot="10800000">
            <a:off x="1263550" y="3656561"/>
            <a:ext cx="659567" cy="749509"/>
          </a:xfrm>
          <a:prstGeom prst="downArrow">
            <a:avLst>
              <a:gd name="adj1" fmla="val 363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9862" y="284813"/>
            <a:ext cx="6130977" cy="33802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r>
              <a:rPr lang="en-US" altLang="ko-KR" dirty="0" smtClean="0"/>
              <a:t>(Sub class)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Hakbeon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getHakbeon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setHakbeon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327878" y="987471"/>
            <a:ext cx="3894944" cy="171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name, age</a:t>
            </a:r>
          </a:p>
          <a:p>
            <a:pPr algn="ctr"/>
            <a:r>
              <a:rPr lang="en-US" altLang="ko-KR" dirty="0" err="1" smtClean="0"/>
              <a:t>getName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16" y="3485268"/>
            <a:ext cx="2233360" cy="7570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8804" y="4102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상속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69" y="4125129"/>
            <a:ext cx="3068517" cy="2604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527" y="3250803"/>
            <a:ext cx="3543795" cy="2762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527" y="3669746"/>
            <a:ext cx="4610743" cy="3905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686" y="4028874"/>
            <a:ext cx="2762636" cy="88594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686" y="5125144"/>
            <a:ext cx="2876951" cy="9240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801" y="6772"/>
            <a:ext cx="5480251" cy="303371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303850" y="25396"/>
            <a:ext cx="1773726" cy="31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253272" y="704538"/>
            <a:ext cx="1561646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name, age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내장이 되어 </a:t>
            </a:r>
            <a:endParaRPr lang="en-US" altLang="ko-KR" dirty="0" smtClean="0"/>
          </a:p>
          <a:p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상속을 받음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7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337870" y="4557144"/>
            <a:ext cx="4324663" cy="2226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r>
              <a:rPr lang="en-US" altLang="ko-KR" dirty="0" smtClean="0"/>
              <a:t>(Super class)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name, age</a:t>
            </a:r>
          </a:p>
          <a:p>
            <a:pPr algn="ctr"/>
            <a:r>
              <a:rPr lang="en-US" altLang="ko-KR" dirty="0" err="1" smtClean="0"/>
              <a:t>getName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setAge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study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 rot="10800000">
            <a:off x="3170417" y="3746013"/>
            <a:ext cx="659567" cy="749509"/>
          </a:xfrm>
          <a:prstGeom prst="downArrow">
            <a:avLst>
              <a:gd name="adj1" fmla="val 363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9862" y="284813"/>
            <a:ext cx="6130977" cy="33802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r>
              <a:rPr lang="en-US" altLang="ko-KR" dirty="0" smtClean="0"/>
              <a:t>(Sub class)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Hakbeon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getHakbeon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setHakbeon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327878" y="987471"/>
            <a:ext cx="3894944" cy="171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name, age</a:t>
            </a:r>
          </a:p>
          <a:p>
            <a:pPr algn="ctr"/>
            <a:r>
              <a:rPr lang="en-US" altLang="ko-KR" dirty="0" err="1" smtClean="0"/>
              <a:t>getName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setAge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study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50" y="5079791"/>
            <a:ext cx="3924613" cy="13303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25" y="1382500"/>
            <a:ext cx="5673775" cy="4600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2334" y="40313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상속</a:t>
            </a:r>
            <a:endParaRPr lang="ko-KR" altLang="en-US"/>
          </a:p>
        </p:txBody>
      </p:sp>
      <p:sp>
        <p:nvSpPr>
          <p:cNvPr id="2" name="사각형 설명선 1"/>
          <p:cNvSpPr/>
          <p:nvPr/>
        </p:nvSpPr>
        <p:spPr>
          <a:xfrm>
            <a:off x="6518225" y="3507698"/>
            <a:ext cx="3839978" cy="1427813"/>
          </a:xfrm>
          <a:prstGeom prst="wedgeRectCallout">
            <a:avLst>
              <a:gd name="adj1" fmla="val -119857"/>
              <a:gd name="adj2" fmla="val 1532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책상에 앉아서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책을 펴고 공부를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사각형 설명선 10"/>
          <p:cNvSpPr/>
          <p:nvPr/>
        </p:nvSpPr>
        <p:spPr>
          <a:xfrm>
            <a:off x="7435123" y="1906243"/>
            <a:ext cx="3839978" cy="1427813"/>
          </a:xfrm>
          <a:prstGeom prst="wedgeRectCallout">
            <a:avLst>
              <a:gd name="adj1" fmla="val -149216"/>
              <a:gd name="adj2" fmla="val -214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카페에 가서 노트북을 펼치고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카톡을</a:t>
            </a:r>
            <a:r>
              <a:rPr lang="ko-KR" altLang="en-US" dirty="0" smtClean="0"/>
              <a:t> 켜고 </a:t>
            </a:r>
            <a:r>
              <a:rPr lang="ko-KR" altLang="en-US" dirty="0" err="1" smtClean="0"/>
              <a:t>디스코드</a:t>
            </a:r>
            <a:r>
              <a:rPr lang="ko-KR" altLang="en-US" dirty="0" smtClean="0"/>
              <a:t> 켜고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…… </a:t>
            </a:r>
            <a:r>
              <a:rPr lang="ko-KR" altLang="en-US" dirty="0" smtClean="0"/>
              <a:t>크롬을 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02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104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</cp:revision>
  <dcterms:created xsi:type="dcterms:W3CDTF">2022-10-05T06:29:21Z</dcterms:created>
  <dcterms:modified xsi:type="dcterms:W3CDTF">2022-10-05T06:49:17Z</dcterms:modified>
</cp:coreProperties>
</file>