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5" r:id="rId20"/>
    <p:sldId id="344" r:id="rId21"/>
    <p:sldId id="346" r:id="rId22"/>
    <p:sldId id="347" r:id="rId23"/>
    <p:sldId id="348" r:id="rId24"/>
    <p:sldId id="349" r:id="rId25"/>
    <p:sldId id="350" r:id="rId26"/>
    <p:sldId id="352" r:id="rId27"/>
    <p:sldId id="318" r:id="rId28"/>
    <p:sldId id="301" r:id="rId29"/>
    <p:sldId id="319" r:id="rId30"/>
    <p:sldId id="351" r:id="rId31"/>
    <p:sldId id="353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D17611"/>
    <a:srgbClr val="C40000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05.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실행 흐름의 컨트롤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05-2. switch</a:t>
            </a:r>
            <a:r>
              <a:rPr lang="ko-KR" altLang="en-US" sz="4400" dirty="0">
                <a:solidFill>
                  <a:schemeClr val="tx2"/>
                </a:solidFill>
              </a:rPr>
              <a:t>와 </a:t>
            </a:r>
            <a:r>
              <a:rPr lang="en-US" altLang="ko-KR" sz="4400" dirty="0">
                <a:solidFill>
                  <a:schemeClr val="tx2"/>
                </a:solidFill>
              </a:rPr>
              <a:t>break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5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문의 기본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5F01F-BE31-4F25-A9F2-043138C4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7" y="2340365"/>
            <a:ext cx="4019550" cy="33623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CAFC25-A282-4DC7-BD06-A21B71E209B4}"/>
              </a:ext>
            </a:extLst>
          </p:cNvPr>
          <p:cNvSpPr/>
          <p:nvPr/>
        </p:nvSpPr>
        <p:spPr>
          <a:xfrm>
            <a:off x="5838093" y="2195046"/>
            <a:ext cx="5691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case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와 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default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는 레이블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따라서 실행 위치를 표시하는 용도로 사용될 뿐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!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F4DE07-2A66-46A7-A05A-43FC67AB24B5}"/>
              </a:ext>
            </a:extLst>
          </p:cNvPr>
          <p:cNvSpPr/>
          <p:nvPr/>
        </p:nvSpPr>
        <p:spPr>
          <a:xfrm>
            <a:off x="1193530" y="2184848"/>
            <a:ext cx="4433547" cy="3691782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BF064E-724D-4BA2-A416-766528D4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9" y="383723"/>
            <a:ext cx="6219825" cy="44577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9015A-E751-4101-BE32-97F6E3D94826}"/>
              </a:ext>
            </a:extLst>
          </p:cNvPr>
          <p:cNvSpPr/>
          <p:nvPr/>
        </p:nvSpPr>
        <p:spPr>
          <a:xfrm>
            <a:off x="721086" y="317239"/>
            <a:ext cx="6366868" cy="453506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61D066-9948-4615-BE90-C343F116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437" y="380905"/>
            <a:ext cx="6819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 break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CAFC25-A282-4DC7-BD06-A21B71E209B4}"/>
              </a:ext>
            </a:extLst>
          </p:cNvPr>
          <p:cNvSpPr/>
          <p:nvPr/>
        </p:nvSpPr>
        <p:spPr>
          <a:xfrm>
            <a:off x="4777302" y="2023963"/>
            <a:ext cx="5771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break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문이 실행되면 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switch</a:t>
            </a:r>
            <a:r>
              <a:rPr lang="ko-KR" altLang="en-US" sz="2100" dirty="0">
                <a:solidFill>
                  <a:srgbClr val="002060"/>
                </a:solidFill>
                <a:latin typeface="YDVYMjOStd125"/>
              </a:rPr>
              <a:t>문을 빠져나간다</a:t>
            </a:r>
            <a:r>
              <a:rPr lang="en-US" altLang="ko-KR" sz="2100" dirty="0">
                <a:solidFill>
                  <a:srgbClr val="002060"/>
                </a:solidFill>
                <a:latin typeface="YDVYMjOStd125"/>
              </a:rPr>
              <a:t>. </a:t>
            </a:r>
            <a:endParaRPr lang="ko-KR" altLang="en-US" sz="2100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02AE06-A60E-4133-9B92-D769D686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39" y="2195046"/>
            <a:ext cx="2506029" cy="36922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3B9CDD-349A-4151-88A0-544C397FDEBA}"/>
              </a:ext>
            </a:extLst>
          </p:cNvPr>
          <p:cNvSpPr/>
          <p:nvPr/>
        </p:nvSpPr>
        <p:spPr>
          <a:xfrm>
            <a:off x="1193531" y="2023963"/>
            <a:ext cx="3294064" cy="3852667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switch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+ break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338D0-B5FA-4481-AC50-F534DB15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87" y="370686"/>
            <a:ext cx="5638288" cy="46123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036BCF-7AC2-4B74-883C-1CFDEDB24AB4}"/>
              </a:ext>
            </a:extLst>
          </p:cNvPr>
          <p:cNvSpPr/>
          <p:nvPr/>
        </p:nvSpPr>
        <p:spPr>
          <a:xfrm>
            <a:off x="721086" y="317239"/>
            <a:ext cx="5975136" cy="466582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1E431-4458-404A-B718-05FF8B8F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89" y="452342"/>
            <a:ext cx="6858000" cy="1447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AC460F-950B-4305-8E32-EC531D969661}"/>
              </a:ext>
            </a:extLst>
          </p:cNvPr>
          <p:cNvSpPr/>
          <p:nvPr/>
        </p:nvSpPr>
        <p:spPr>
          <a:xfrm>
            <a:off x="7056961" y="2706421"/>
            <a:ext cx="45441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switch(n)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1: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2: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case 3: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System.out.println("case 1, 2, 3");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break;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default: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System.out.println("default");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CECDC4-5A27-4484-B8FC-758DE64DB441}"/>
              </a:ext>
            </a:extLst>
          </p:cNvPr>
          <p:cNvSpPr/>
          <p:nvPr/>
        </p:nvSpPr>
        <p:spPr>
          <a:xfrm>
            <a:off x="6958484" y="2587551"/>
            <a:ext cx="4500180" cy="239409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F3D423-5071-4643-9137-5E8A68B05C40}"/>
              </a:ext>
            </a:extLst>
          </p:cNvPr>
          <p:cNvSpPr/>
          <p:nvPr/>
        </p:nvSpPr>
        <p:spPr>
          <a:xfrm>
            <a:off x="8234289" y="2917272"/>
            <a:ext cx="3150362" cy="62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switch + break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구성의 다른 예</a:t>
            </a:r>
          </a:p>
        </p:txBody>
      </p:sp>
    </p:spTree>
    <p:extLst>
      <p:ext uri="{BB962C8B-B14F-4D97-AF65-F5344CB8AC3E}">
        <p14:creationId xmlns:p14="http://schemas.microsoft.com/office/powerpoint/2010/main" val="280192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05-3.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en-US" altLang="ko-KR" sz="4400" dirty="0">
                <a:solidFill>
                  <a:schemeClr val="tx2"/>
                </a:solidFill>
              </a:rPr>
              <a:t>for, while </a:t>
            </a:r>
            <a:r>
              <a:rPr lang="ko-KR" altLang="en-US" sz="4400" dirty="0">
                <a:solidFill>
                  <a:schemeClr val="tx2"/>
                </a:solidFill>
              </a:rPr>
              <a:t>그리고 </a:t>
            </a:r>
            <a:r>
              <a:rPr lang="en-US" altLang="ko-KR" sz="4400" dirty="0">
                <a:solidFill>
                  <a:schemeClr val="tx2"/>
                </a:solidFill>
              </a:rPr>
              <a:t>do ~ while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8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23DE1-457A-4AB7-B89F-3BDF4B33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11" y="2195046"/>
            <a:ext cx="4211296" cy="17251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CDE83D-D9D7-44D8-9C40-4E1F72F0AF3B}"/>
              </a:ext>
            </a:extLst>
          </p:cNvPr>
          <p:cNvSpPr/>
          <p:nvPr/>
        </p:nvSpPr>
        <p:spPr>
          <a:xfrm>
            <a:off x="1193531" y="2023964"/>
            <a:ext cx="4799306" cy="212755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84B58-8FAF-48B1-9EDE-703AB8AF379D}"/>
              </a:ext>
            </a:extLst>
          </p:cNvPr>
          <p:cNvSpPr/>
          <p:nvPr/>
        </p:nvSpPr>
        <p:spPr>
          <a:xfrm>
            <a:off x="6177012" y="1937100"/>
            <a:ext cx="4586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먼저</a:t>
            </a:r>
            <a:r>
              <a:rPr lang="en-US" altLang="ko-KR" dirty="0">
                <a:latin typeface="YDVYMjOStd125"/>
              </a:rPr>
              <a:t>! </a:t>
            </a:r>
            <a:r>
              <a:rPr lang="ko-KR" altLang="en-US" dirty="0">
                <a:solidFill>
                  <a:srgbClr val="E1300D"/>
                </a:solidFill>
                <a:latin typeface="YDVYMjOStd125"/>
              </a:rPr>
              <a:t>조건 검사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그리고 결과가 </a:t>
            </a:r>
            <a:r>
              <a:rPr lang="en-US" altLang="ko-KR" dirty="0">
                <a:latin typeface="YDVYMjOStd125"/>
              </a:rPr>
              <a:t>true</a:t>
            </a:r>
            <a:r>
              <a:rPr lang="ko-KR" altLang="en-US" dirty="0">
                <a:latin typeface="YDVYMjOStd125"/>
              </a:rPr>
              <a:t>이면 중괄호 영역 실행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240A5-03E7-4465-99E0-555187A3C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48" y="4234508"/>
            <a:ext cx="4697893" cy="193754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3FD222-AC03-47F3-BEE0-D12337BFCCE6}"/>
              </a:ext>
            </a:extLst>
          </p:cNvPr>
          <p:cNvSpPr/>
          <p:nvPr/>
        </p:nvSpPr>
        <p:spPr>
          <a:xfrm>
            <a:off x="6126479" y="4154660"/>
            <a:ext cx="4874455" cy="2017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2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 ~ 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84B58-8FAF-48B1-9EDE-703AB8AF379D}"/>
              </a:ext>
            </a:extLst>
          </p:cNvPr>
          <p:cNvSpPr/>
          <p:nvPr/>
        </p:nvSpPr>
        <p:spPr>
          <a:xfrm>
            <a:off x="6177012" y="1937100"/>
            <a:ext cx="5274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먼저</a:t>
            </a:r>
            <a:r>
              <a:rPr lang="en-US" altLang="ko-KR" dirty="0">
                <a:latin typeface="YDVYMjOStd125"/>
              </a:rPr>
              <a:t>! </a:t>
            </a:r>
            <a:r>
              <a:rPr lang="ko-KR" altLang="en-US" dirty="0">
                <a:solidFill>
                  <a:srgbClr val="E1300D"/>
                </a:solidFill>
                <a:latin typeface="YDVYMjOStd125"/>
              </a:rPr>
              <a:t>중괄호 영역 실행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그리고 조건 검사 후 결과가 </a:t>
            </a:r>
            <a:r>
              <a:rPr lang="en-US" altLang="ko-KR" dirty="0">
                <a:latin typeface="YDVYMjOStd125"/>
              </a:rPr>
              <a:t>true</a:t>
            </a:r>
            <a:r>
              <a:rPr lang="ko-KR" altLang="en-US" dirty="0">
                <a:latin typeface="YDVYMjOStd125"/>
              </a:rPr>
              <a:t>이면 반복 결정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876E25-29DD-4E4F-9520-C7612626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82" y="2200233"/>
            <a:ext cx="4486275" cy="17621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8F6C6A-916A-42D0-AC74-ECFB32D63640}"/>
              </a:ext>
            </a:extLst>
          </p:cNvPr>
          <p:cNvSpPr/>
          <p:nvPr/>
        </p:nvSpPr>
        <p:spPr>
          <a:xfrm>
            <a:off x="1193531" y="2023964"/>
            <a:ext cx="4799306" cy="212755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388FD5-E650-4AEB-9C85-2D53D4870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85" y="4251746"/>
            <a:ext cx="4739577" cy="18657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C69D8F-DB0B-406D-8FA0-2F705B31D44D}"/>
              </a:ext>
            </a:extLst>
          </p:cNvPr>
          <p:cNvSpPr/>
          <p:nvPr/>
        </p:nvSpPr>
        <p:spPr>
          <a:xfrm>
            <a:off x="6126479" y="4154660"/>
            <a:ext cx="4874455" cy="201739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7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(while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문과의 비교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D3099-05AC-4430-B322-AC5F80B7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8" y="2111453"/>
            <a:ext cx="3167453" cy="2415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4241D-18A2-4627-8927-B3ACD72D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04" y="2106172"/>
            <a:ext cx="4244242" cy="145492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763AE-25FD-4C88-B668-82259A47E4BA}"/>
              </a:ext>
            </a:extLst>
          </p:cNvPr>
          <p:cNvSpPr/>
          <p:nvPr/>
        </p:nvSpPr>
        <p:spPr>
          <a:xfrm>
            <a:off x="1193531" y="2023963"/>
            <a:ext cx="3758297" cy="2660579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609B3E-C4AD-4824-A7CA-E205CA2DC879}"/>
              </a:ext>
            </a:extLst>
          </p:cNvPr>
          <p:cNvSpPr/>
          <p:nvPr/>
        </p:nvSpPr>
        <p:spPr>
          <a:xfrm>
            <a:off x="5750245" y="2023963"/>
            <a:ext cx="4687984" cy="171804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6098F2-14C6-4F5C-AE4A-498039E161AA}"/>
              </a:ext>
            </a:extLst>
          </p:cNvPr>
          <p:cNvSpPr/>
          <p:nvPr/>
        </p:nvSpPr>
        <p:spPr>
          <a:xfrm>
            <a:off x="5750245" y="3997668"/>
            <a:ext cx="4849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① → 반복의 횟수를 세기 위한 변수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② → 반복의 조건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③ → 반복의 조건을 무너뜨리기 위한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91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763AE-25FD-4C88-B668-82259A47E4BA}"/>
              </a:ext>
            </a:extLst>
          </p:cNvPr>
          <p:cNvSpPr/>
          <p:nvPr/>
        </p:nvSpPr>
        <p:spPr>
          <a:xfrm>
            <a:off x="1193531" y="2052099"/>
            <a:ext cx="4264734" cy="2182277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982A8-339A-420F-B43C-DBFE301E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02" y="2257522"/>
            <a:ext cx="3768310" cy="1701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E2A39F-1B71-4F38-844F-DC7AC510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98" y="2023963"/>
            <a:ext cx="2716514" cy="33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05-1. </a:t>
            </a:r>
            <a:r>
              <a:rPr lang="en-US" altLang="ko-KR" sz="4400" dirty="0">
                <a:solidFill>
                  <a:schemeClr val="tx2"/>
                </a:solidFill>
              </a:rPr>
              <a:t>if</a:t>
            </a:r>
            <a:r>
              <a:rPr lang="en-US" altLang="ko-KR" sz="4000" dirty="0">
                <a:solidFill>
                  <a:schemeClr val="tx2"/>
                </a:solidFill>
              </a:rPr>
              <a:t> </a:t>
            </a:r>
            <a:r>
              <a:rPr lang="ko-KR" altLang="en-US" sz="4000" dirty="0">
                <a:solidFill>
                  <a:schemeClr val="tx2"/>
                </a:solidFill>
              </a:rPr>
              <a:t>그리고 </a:t>
            </a:r>
            <a:r>
              <a:rPr lang="en-US" altLang="ko-KR" sz="4400" dirty="0">
                <a:solidFill>
                  <a:schemeClr val="tx2"/>
                </a:solidFill>
              </a:rPr>
              <a:t>else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036BCF-7AC2-4B74-883C-1CFDEDB24AB4}"/>
              </a:ext>
            </a:extLst>
          </p:cNvPr>
          <p:cNvSpPr/>
          <p:nvPr/>
        </p:nvSpPr>
        <p:spPr>
          <a:xfrm>
            <a:off x="721086" y="844063"/>
            <a:ext cx="6692588" cy="170219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F19FD2-FC30-4E45-9CF0-4E26C787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1037273"/>
            <a:ext cx="6045239" cy="1359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0CCA-F39D-456D-A71E-D5264CCA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4" y="2842722"/>
            <a:ext cx="68008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05-4. break &amp; continue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7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continue 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440A9-B4ED-45D8-821E-D09E089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5" y="2609607"/>
            <a:ext cx="229552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38D928-5D83-4215-84CA-4D4ABE81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68" y="2532231"/>
            <a:ext cx="2638425" cy="27432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B74E4A-D99D-40C4-8D08-58CE3105EFF8}"/>
              </a:ext>
            </a:extLst>
          </p:cNvPr>
          <p:cNvSpPr/>
          <p:nvPr/>
        </p:nvSpPr>
        <p:spPr>
          <a:xfrm>
            <a:off x="1193532" y="2381198"/>
            <a:ext cx="3519145" cy="300672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7EEBBE-1151-4FF8-9493-DACD66ADC39F}"/>
              </a:ext>
            </a:extLst>
          </p:cNvPr>
          <p:cNvSpPr/>
          <p:nvPr/>
        </p:nvSpPr>
        <p:spPr>
          <a:xfrm>
            <a:off x="5906209" y="2384784"/>
            <a:ext cx="3519145" cy="3006728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279E0-530F-4D0D-AE49-C177141A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04684"/>
            <a:ext cx="7258050" cy="4572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FDCBC-8076-4C48-B41F-4F4C3F3E3070}"/>
              </a:ext>
            </a:extLst>
          </p:cNvPr>
          <p:cNvSpPr/>
          <p:nvPr/>
        </p:nvSpPr>
        <p:spPr>
          <a:xfrm>
            <a:off x="747588" y="115112"/>
            <a:ext cx="7258051" cy="490038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2F2166-FC09-4FDA-BD04-E1A94E56C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36" y="4026545"/>
            <a:ext cx="6838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continue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FDCBC-8076-4C48-B41F-4F4C3F3E3070}"/>
              </a:ext>
            </a:extLst>
          </p:cNvPr>
          <p:cNvSpPr/>
          <p:nvPr/>
        </p:nvSpPr>
        <p:spPr>
          <a:xfrm>
            <a:off x="747588" y="583095"/>
            <a:ext cx="7786812" cy="376030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31D7B4-B32C-4AC0-AA7F-6A8D4D99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2" y="916945"/>
            <a:ext cx="7191375" cy="3133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01D658-1EE1-46C3-8297-A61AF749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34" y="3776475"/>
            <a:ext cx="6838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1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3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97387"/>
            <a:ext cx="3057906" cy="20863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4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A157118-9D20-4277-B086-6B6CB9F2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9" y="1259465"/>
            <a:ext cx="2344671" cy="14505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9203EA-E436-4635-B683-EEABEE60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52" y="3419107"/>
            <a:ext cx="2142474" cy="1490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1EE560-9E94-4AED-9C60-EC17305E5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24" y="4277426"/>
            <a:ext cx="2372123" cy="1409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무한루프</a:t>
            </a:r>
          </a:p>
        </p:txBody>
      </p:sp>
    </p:spTree>
    <p:extLst>
      <p:ext uri="{BB962C8B-B14F-4D97-AF65-F5344CB8AC3E}">
        <p14:creationId xmlns:p14="http://schemas.microsoft.com/office/powerpoint/2010/main" val="42039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943765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무한루프와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AFDCBC-8076-4C48-B41F-4F4C3F3E3070}"/>
              </a:ext>
            </a:extLst>
          </p:cNvPr>
          <p:cNvSpPr/>
          <p:nvPr/>
        </p:nvSpPr>
        <p:spPr>
          <a:xfrm>
            <a:off x="787346" y="1207145"/>
            <a:ext cx="6368828" cy="2819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A25D4-21AE-4434-B153-23039EE8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9" y="1383994"/>
            <a:ext cx="5538167" cy="23256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A35D08-C2D6-4FFF-B249-5B77E4C24D25}"/>
              </a:ext>
            </a:extLst>
          </p:cNvPr>
          <p:cNvSpPr/>
          <p:nvPr/>
        </p:nvSpPr>
        <p:spPr>
          <a:xfrm>
            <a:off x="738916" y="4240569"/>
            <a:ext cx="6761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‘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의 배수이면서 </a:t>
            </a:r>
            <a:r>
              <a:rPr lang="en-US" altLang="ko-KR" dirty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의 배수인 가장 작은 </a:t>
            </a:r>
            <a:r>
              <a:rPr lang="ko-KR" altLang="en-US" dirty="0" err="1">
                <a:solidFill>
                  <a:srgbClr val="0070C0"/>
                </a:solidFill>
                <a:latin typeface="+mj-ea"/>
                <a:ea typeface="+mj-ea"/>
              </a:rPr>
              <a:t>자연수’를</a:t>
            </a:r>
            <a:r>
              <a:rPr lang="ko-KR" altLang="en-US" dirty="0">
                <a:solidFill>
                  <a:srgbClr val="0070C0"/>
                </a:solidFill>
                <a:latin typeface="+mj-ea"/>
                <a:ea typeface="+mj-ea"/>
              </a:rPr>
              <a:t> 찾는 반복문</a:t>
            </a:r>
          </a:p>
        </p:txBody>
      </p:sp>
    </p:spTree>
    <p:extLst>
      <p:ext uri="{BB962C8B-B14F-4D97-AF65-F5344CB8AC3E}">
        <p14:creationId xmlns:p14="http://schemas.microsoft.com/office/powerpoint/2010/main" val="2187160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05-5. </a:t>
            </a:r>
            <a:r>
              <a:rPr lang="ko-KR" altLang="en-US" sz="4400" dirty="0">
                <a:solidFill>
                  <a:schemeClr val="tx2"/>
                </a:solidFill>
              </a:rPr>
              <a:t>반복문의 중첩</a:t>
            </a:r>
          </a:p>
        </p:txBody>
      </p:sp>
    </p:spTree>
    <p:extLst>
      <p:ext uri="{BB962C8B-B14F-4D97-AF65-F5344CB8AC3E}">
        <p14:creationId xmlns:p14="http://schemas.microsoft.com/office/powerpoint/2010/main" val="381321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6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4393F6-0A15-4795-863C-18844A37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2" y="640080"/>
            <a:ext cx="5874300" cy="5577840"/>
          </a:xfrm>
          <a:prstGeom prst="rect">
            <a:avLst/>
          </a:prstGeom>
        </p:spPr>
      </p:pic>
      <p:sp>
        <p:nvSpPr>
          <p:cNvPr id="40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생각해 볼 수 있는 반복문의 중첩의 형태</a:t>
            </a:r>
          </a:p>
        </p:txBody>
      </p:sp>
    </p:spTree>
    <p:extLst>
      <p:ext uri="{BB962C8B-B14F-4D97-AF65-F5344CB8AC3E}">
        <p14:creationId xmlns:p14="http://schemas.microsoft.com/office/powerpoint/2010/main" val="56635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for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 중첩의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D57DFF-E076-40D6-AF9B-2386FC19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933641"/>
            <a:ext cx="8953500" cy="3752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23EB2E-699E-48CA-AA4E-78C0F1E6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15" y="3261027"/>
            <a:ext cx="6829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D4B520-2F67-40E8-B9C5-FD3947FF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00" y="2582884"/>
            <a:ext cx="2782120" cy="13360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C7EA5D-AFD2-4104-8629-B4C67ABA5265}"/>
              </a:ext>
            </a:extLst>
          </p:cNvPr>
          <p:cNvSpPr/>
          <p:nvPr/>
        </p:nvSpPr>
        <p:spPr>
          <a:xfrm>
            <a:off x="1221668" y="2338302"/>
            <a:ext cx="3209656" cy="1758700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62133-3A63-4492-BF69-CD82D349C585}"/>
              </a:ext>
            </a:extLst>
          </p:cNvPr>
          <p:cNvSpPr/>
          <p:nvPr/>
        </p:nvSpPr>
        <p:spPr>
          <a:xfrm>
            <a:off x="5249594" y="219762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ex1)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if(n1 &lt; n2)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System.out.println("n1 &gt; n2 is true");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E1300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6015D5-1A4C-4CEF-84AA-0E58776E1F45}"/>
              </a:ext>
            </a:extLst>
          </p:cNvPr>
          <p:cNvSpPr/>
          <p:nvPr/>
        </p:nvSpPr>
        <p:spPr>
          <a:xfrm>
            <a:off x="5249594" y="4399630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if(n1 &lt; n2)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System.out.println("n1 &gt; n2 is true");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5A421-E77D-4C8B-8369-34B0FDEA50A4}"/>
              </a:ext>
            </a:extLst>
          </p:cNvPr>
          <p:cNvSpPr/>
          <p:nvPr/>
        </p:nvSpPr>
        <p:spPr>
          <a:xfrm>
            <a:off x="5786723" y="4491534"/>
            <a:ext cx="4716126" cy="364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문에 속한 문장이 하나일 경우 중괄호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8D3DD2A-ABCE-4168-B1B0-390E2F79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640080"/>
            <a:ext cx="7874834" cy="3602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구구단 전체 출력을 위한 관찰</a:t>
            </a:r>
          </a:p>
        </p:txBody>
      </p:sp>
    </p:spTree>
    <p:extLst>
      <p:ext uri="{BB962C8B-B14F-4D97-AF65-F5344CB8AC3E}">
        <p14:creationId xmlns:p14="http://schemas.microsoft.com/office/powerpoint/2010/main" val="308505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구구단 출력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8FD89-9397-4AC3-9367-FC1462C7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40" y="1530943"/>
            <a:ext cx="8034522" cy="13545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9CDF7B-E6E5-4C07-812F-28D452BC9FF5}"/>
              </a:ext>
            </a:extLst>
          </p:cNvPr>
          <p:cNvSpPr/>
          <p:nvPr/>
        </p:nvSpPr>
        <p:spPr>
          <a:xfrm>
            <a:off x="633999" y="1207145"/>
            <a:ext cx="8655776" cy="1873680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8BE8B-1A16-414E-80EB-0B731D0C1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3147309"/>
            <a:ext cx="69056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08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38EE3-D16B-41A2-8348-2C2776BB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75" y="2627402"/>
            <a:ext cx="2719272" cy="21979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9B4141-658E-450E-8378-2A6AEE464C47}"/>
              </a:ext>
            </a:extLst>
          </p:cNvPr>
          <p:cNvSpPr/>
          <p:nvPr/>
        </p:nvSpPr>
        <p:spPr>
          <a:xfrm>
            <a:off x="1193532" y="2338302"/>
            <a:ext cx="3209656" cy="281047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E786E4-5193-431A-96DA-99DF30E355D2}"/>
              </a:ext>
            </a:extLst>
          </p:cNvPr>
          <p:cNvSpPr/>
          <p:nvPr/>
        </p:nvSpPr>
        <p:spPr>
          <a:xfrm>
            <a:off x="5249594" y="2197622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if(n1 == n2)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System.out.println("n1 == n2 is true");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System.out.println("n1 == n2 is false");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96A2C4-FF41-4089-A8A9-8BC3A4380BED}"/>
              </a:ext>
            </a:extLst>
          </p:cNvPr>
          <p:cNvSpPr/>
          <p:nvPr/>
        </p:nvSpPr>
        <p:spPr>
          <a:xfrm>
            <a:off x="5939531" y="4827290"/>
            <a:ext cx="4716126" cy="91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문과 마찬가지로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if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 또는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else 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절에 속한 문장이 하나일 경우 중괄호 생략 가능</a:t>
            </a:r>
          </a:p>
        </p:txBody>
      </p:sp>
    </p:spTree>
    <p:extLst>
      <p:ext uri="{BB962C8B-B14F-4D97-AF65-F5344CB8AC3E}">
        <p14:creationId xmlns:p14="http://schemas.microsoft.com/office/powerpoint/2010/main" val="34949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if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if ~ else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BF54A5-31DE-425B-9A55-323C8AB1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14" y="276965"/>
            <a:ext cx="5034947" cy="458405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1120E6-C527-495A-839F-FEF339447A40}"/>
              </a:ext>
            </a:extLst>
          </p:cNvPr>
          <p:cNvSpPr/>
          <p:nvPr/>
        </p:nvSpPr>
        <p:spPr>
          <a:xfrm>
            <a:off x="721085" y="244139"/>
            <a:ext cx="5257801" cy="465908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2A872-92C1-4BAA-959C-DEC5FE0B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07" y="379925"/>
            <a:ext cx="6800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 if ~ else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67F723-72E8-46BA-9C1C-2CEE9C78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063920"/>
            <a:ext cx="4000500" cy="39433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F265C-E114-4974-B3A8-7D8F49506F1C}"/>
              </a:ext>
            </a:extLst>
          </p:cNvPr>
          <p:cNvSpPr/>
          <p:nvPr/>
        </p:nvSpPr>
        <p:spPr>
          <a:xfrm>
            <a:off x="5404959" y="3121339"/>
            <a:ext cx="4507667" cy="91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else if </a:t>
            </a:r>
            <a:r>
              <a:rPr lang="ko-KR" altLang="en-US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절</a:t>
            </a:r>
            <a:r>
              <a:rPr lang="en-US" altLang="ko-KR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100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중간에 얼마든지 추가 가능</a:t>
            </a:r>
          </a:p>
        </p:txBody>
      </p:sp>
    </p:spTree>
    <p:extLst>
      <p:ext uri="{BB962C8B-B14F-4D97-AF65-F5344CB8AC3E}">
        <p14:creationId xmlns:p14="http://schemas.microsoft.com/office/powerpoint/2010/main" val="12172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if ~ else if ~ else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79FD0-D807-4CC8-BA47-81B476A18471}"/>
              </a:ext>
            </a:extLst>
          </p:cNvPr>
          <p:cNvSpPr/>
          <p:nvPr/>
        </p:nvSpPr>
        <p:spPr>
          <a:xfrm>
            <a:off x="721086" y="1069141"/>
            <a:ext cx="5159210" cy="303895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BF513-9193-4751-8724-7B3CF805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4" y="1299468"/>
            <a:ext cx="4743450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9500A-44ED-416F-94F3-FACB189F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3671990"/>
            <a:ext cx="6800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 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 </a:t>
            </a: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관계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532974-B825-4B37-92B3-443344CF80FF}"/>
              </a:ext>
            </a:extLst>
          </p:cNvPr>
          <p:cNvSpPr/>
          <p:nvPr/>
        </p:nvSpPr>
        <p:spPr>
          <a:xfrm>
            <a:off x="1273010" y="2074339"/>
            <a:ext cx="37069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if(num &lt; 0)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else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if(num &lt; 100)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64EE7C-9792-4F99-A8BB-B59ADABDE831}"/>
              </a:ext>
            </a:extLst>
          </p:cNvPr>
          <p:cNvSpPr/>
          <p:nvPr/>
        </p:nvSpPr>
        <p:spPr>
          <a:xfrm>
            <a:off x="5994133" y="2017768"/>
            <a:ext cx="36281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if(num &lt; 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if(num &lt; 100)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else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System.out.println("...");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272A80-35B1-4158-A024-DC3106FD24BE}"/>
              </a:ext>
            </a:extLst>
          </p:cNvPr>
          <p:cNvSpPr/>
          <p:nvPr/>
        </p:nvSpPr>
        <p:spPr>
          <a:xfrm>
            <a:off x="6110069" y="4195624"/>
            <a:ext cx="3329353" cy="1735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if(num &lt; 0)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else if(num &lt; 100)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System.out.println("...");</a:t>
            </a:r>
            <a:endParaRPr lang="ko-KR" altLang="en-US" sz="1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D1D32C-2427-4C96-BD60-E378F10C1C28}"/>
              </a:ext>
            </a:extLst>
          </p:cNvPr>
          <p:cNvSpPr/>
          <p:nvPr/>
        </p:nvSpPr>
        <p:spPr>
          <a:xfrm>
            <a:off x="1193532" y="1937584"/>
            <a:ext cx="3934026" cy="2459148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28E630-4E15-42E4-A2DE-E63C6AD33ECE}"/>
              </a:ext>
            </a:extLst>
          </p:cNvPr>
          <p:cNvSpPr/>
          <p:nvPr/>
        </p:nvSpPr>
        <p:spPr>
          <a:xfrm>
            <a:off x="5989321" y="1937584"/>
            <a:ext cx="3934026" cy="1941997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BF1301-BF93-41ED-8B9C-394A8C8FE91B}"/>
              </a:ext>
            </a:extLst>
          </p:cNvPr>
          <p:cNvSpPr/>
          <p:nvPr/>
        </p:nvSpPr>
        <p:spPr>
          <a:xfrm>
            <a:off x="5989321" y="4079319"/>
            <a:ext cx="3934026" cy="1941997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톱니 모양의 오른쪽 5">
            <a:extLst>
              <a:ext uri="{FF2B5EF4-FFF2-40B4-BE49-F238E27FC236}">
                <a16:creationId xmlns:a16="http://schemas.microsoft.com/office/drawing/2014/main" id="{A09BD55C-71CF-49D6-A6F0-BD034F68D611}"/>
              </a:ext>
            </a:extLst>
          </p:cNvPr>
          <p:cNvSpPr/>
          <p:nvPr/>
        </p:nvSpPr>
        <p:spPr>
          <a:xfrm>
            <a:off x="5401994" y="2869809"/>
            <a:ext cx="351692" cy="3516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톱니 모양의 오른쪽 23">
            <a:extLst>
              <a:ext uri="{FF2B5EF4-FFF2-40B4-BE49-F238E27FC236}">
                <a16:creationId xmlns:a16="http://schemas.microsoft.com/office/drawing/2014/main" id="{51427BAC-202D-4F28-8C39-CBF38348E6F4}"/>
              </a:ext>
            </a:extLst>
          </p:cNvPr>
          <p:cNvSpPr/>
          <p:nvPr/>
        </p:nvSpPr>
        <p:spPr>
          <a:xfrm rot="5400000">
            <a:off x="7737879" y="3766319"/>
            <a:ext cx="351692" cy="35169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 ~ else</a:t>
            </a:r>
            <a:r>
              <a:rPr lang="ko-KR" altLang="en-US" sz="3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문과 유사한 성격의 조건 연산자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3B03D-88FE-472C-B4E1-115A6F0C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35" y="2282133"/>
            <a:ext cx="3743325" cy="12096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00FC01-979B-4802-86AD-FD988F5A989D}"/>
              </a:ext>
            </a:extLst>
          </p:cNvPr>
          <p:cNvSpPr/>
          <p:nvPr/>
        </p:nvSpPr>
        <p:spPr>
          <a:xfrm>
            <a:off x="1193532" y="4002889"/>
            <a:ext cx="4490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ex1)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big = (num1 &gt; num2) ? num1 : num2;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A2335-803D-4365-B98E-41323616CABA}"/>
              </a:ext>
            </a:extLst>
          </p:cNvPr>
          <p:cNvSpPr/>
          <p:nvPr/>
        </p:nvSpPr>
        <p:spPr>
          <a:xfrm>
            <a:off x="1193532" y="5176904"/>
            <a:ext cx="7820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>
                <a:latin typeface="Consolas" panose="020B0609020204030204" pitchFamily="49" charset="0"/>
              </a:rPr>
              <a:t>ex2)</a:t>
            </a:r>
          </a:p>
          <a:p>
            <a:r>
              <a:rPr lang="pt-BR" altLang="ko-KR" dirty="0">
                <a:latin typeface="Consolas" panose="020B0609020204030204" pitchFamily="49" charset="0"/>
              </a:rPr>
              <a:t>diff = (num1 &gt; num2) ? (num1 - num2) : (num2 - num1);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0B5FAE-B13B-46CD-AB61-B48418856CD9}"/>
              </a:ext>
            </a:extLst>
          </p:cNvPr>
          <p:cNvSpPr/>
          <p:nvPr/>
        </p:nvSpPr>
        <p:spPr>
          <a:xfrm>
            <a:off x="1193530" y="2184848"/>
            <a:ext cx="4264735" cy="1529023"/>
          </a:xfrm>
          <a:prstGeom prst="rect">
            <a:avLst/>
          </a:prstGeom>
          <a:noFill/>
          <a:ln w="38100">
            <a:solidFill>
              <a:srgbClr val="D1761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4782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1300</TotalTime>
  <Words>541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YDVYMjOStd125</vt:lpstr>
      <vt:lpstr>맑은 고딕</vt:lpstr>
      <vt:lpstr>휴먼편지체</vt:lpstr>
      <vt:lpstr>Calibri</vt:lpstr>
      <vt:lpstr>Calibri Light</vt:lpstr>
      <vt:lpstr>Consolas</vt:lpstr>
      <vt:lpstr>추억</vt:lpstr>
      <vt:lpstr> 열혈 Java 프로그래밍</vt:lpstr>
      <vt:lpstr>05-1. if 그리고 else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05-2. switch와 break</vt:lpstr>
      <vt:lpstr>PowerPoint 프레젠테이션</vt:lpstr>
      <vt:lpstr>PowerPoint 프레젠테이션</vt:lpstr>
      <vt:lpstr>PowerPoint 프레젠테이션</vt:lpstr>
      <vt:lpstr>PowerPoint 프레젠테이션</vt:lpstr>
      <vt:lpstr>05-3.  for, while 그리고 do ~ while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05-4. break &amp; continue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05-5. 반복문의 중첩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275</cp:revision>
  <dcterms:created xsi:type="dcterms:W3CDTF">2017-07-09T08:11:09Z</dcterms:created>
  <dcterms:modified xsi:type="dcterms:W3CDTF">2017-07-20T13:03:03Z</dcterms:modified>
</cp:coreProperties>
</file>