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환경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1.8 </a:t>
            </a:r>
            <a:r>
              <a:rPr lang="ko-KR" altLang="en-US" dirty="0" smtClean="0"/>
              <a:t>버전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34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74503"/>
            <a:ext cx="5911850" cy="64802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변수</a:t>
            </a:r>
            <a:r>
              <a:rPr lang="ko-KR" altLang="en-US" dirty="0" err="1"/>
              <a:t>쪽의</a:t>
            </a:r>
            <a:r>
              <a:rPr lang="ko-KR" altLang="en-US" dirty="0"/>
              <a:t> 새로 만들기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81800" y="45339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변수 이름 및 변수 값 설정 후 확인 클릭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변수 이름 </a:t>
            </a:r>
            <a:r>
              <a:rPr lang="en-US" altLang="ko-KR" i="0" dirty="0" smtClean="0"/>
              <a:t>: JAVA_HOME</a:t>
            </a:r>
          </a:p>
          <a:p>
            <a:pPr lvl="1"/>
            <a:r>
              <a:rPr lang="ko-KR" altLang="en-US" i="0" dirty="0" smtClean="0"/>
              <a:t>변수 값 </a:t>
            </a:r>
            <a:r>
              <a:rPr lang="en-US" altLang="ko-KR" i="0" dirty="0"/>
              <a:t>: C:\Program </a:t>
            </a:r>
            <a:r>
              <a:rPr lang="en-US" altLang="ko-KR" i="0" dirty="0" smtClean="0"/>
              <a:t>Files\Java\jdk1.8.0_281</a:t>
            </a:r>
            <a:endParaRPr lang="en-US" altLang="ko-KR" i="0" dirty="0"/>
          </a:p>
          <a:p>
            <a:r>
              <a:rPr lang="ko-KR" altLang="en-US" dirty="0" smtClean="0"/>
              <a:t>디렉터리 찾아보기를 통해서 해당 경로 이동하면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그대로 따라했다면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버전을 제외하고는 모두 동일할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i="0" dirty="0" smtClean="0"/>
              <a:t>(C</a:t>
            </a:r>
            <a:r>
              <a:rPr lang="ko-KR" altLang="en-US" i="0" dirty="0" smtClean="0"/>
              <a:t>드라이브</a:t>
            </a:r>
            <a:r>
              <a:rPr lang="en-US" altLang="ko-KR" i="0" dirty="0" smtClean="0"/>
              <a:t>-&gt;Program Files -&gt; Java -&gt; </a:t>
            </a:r>
            <a:r>
              <a:rPr lang="en-US" altLang="ko-KR" i="0" dirty="0" err="1" smtClean="0"/>
              <a:t>jdk</a:t>
            </a:r>
            <a:r>
              <a:rPr lang="en-US" altLang="ko-KR" i="0" dirty="0" smtClean="0"/>
              <a:t>~~~ </a:t>
            </a:r>
            <a:r>
              <a:rPr lang="ko-KR" altLang="en-US" i="0" dirty="0" smtClean="0"/>
              <a:t>폴더</a:t>
            </a:r>
            <a:r>
              <a:rPr lang="en-US" altLang="ko-KR" i="0" dirty="0" smtClean="0"/>
              <a:t>)</a:t>
            </a:r>
            <a:endParaRPr lang="ko-KR" altLang="en-US" i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4720442"/>
            <a:ext cx="7083425" cy="20400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33875" y="6199664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29250" y="5183664"/>
            <a:ext cx="33147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97975" y="6199664"/>
            <a:ext cx="1038225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74503"/>
            <a:ext cx="5911850" cy="64802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변수</a:t>
            </a:r>
            <a:r>
              <a:rPr lang="ko-KR" altLang="en-US" dirty="0" err="1" smtClean="0"/>
              <a:t>쪽의</a:t>
            </a:r>
            <a:r>
              <a:rPr lang="ko-KR" altLang="en-US" dirty="0" smtClean="0"/>
              <a:t> 새로 만들기 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81800" y="45339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24" y="3642595"/>
            <a:ext cx="9292025" cy="25570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변수 이름 및 변수 값 설정 후 확인 클릭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변수 이름 </a:t>
            </a:r>
            <a:r>
              <a:rPr lang="en-US" altLang="ko-KR" i="0" dirty="0" smtClean="0"/>
              <a:t> : CLASSPATH</a:t>
            </a:r>
          </a:p>
          <a:p>
            <a:pPr lvl="1"/>
            <a:r>
              <a:rPr lang="ko-KR" altLang="en-US" i="0" dirty="0" smtClean="0"/>
              <a:t>변수 값 </a:t>
            </a:r>
            <a:r>
              <a:rPr lang="en-US" altLang="ko-KR" i="0" dirty="0"/>
              <a:t>: </a:t>
            </a:r>
            <a:r>
              <a:rPr lang="en-US" altLang="ko-KR" i="0" dirty="0" smtClean="0"/>
              <a:t>%JAVA_HOME%\lib</a:t>
            </a:r>
            <a:endParaRPr lang="en-US" altLang="ko-KR" i="0" dirty="0"/>
          </a:p>
        </p:txBody>
      </p:sp>
      <p:sp>
        <p:nvSpPr>
          <p:cNvPr id="5" name="직사각형 4"/>
          <p:cNvSpPr/>
          <p:nvPr/>
        </p:nvSpPr>
        <p:spPr>
          <a:xfrm>
            <a:off x="8588375" y="5628164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8750" y="4413129"/>
            <a:ext cx="33147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8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변수</a:t>
            </a:r>
            <a:r>
              <a:rPr lang="ko-KR" altLang="en-US" dirty="0" err="1"/>
              <a:t>쪽의</a:t>
            </a:r>
            <a:r>
              <a:rPr lang="ko-KR" altLang="en-US" dirty="0"/>
              <a:t> </a:t>
            </a:r>
            <a:r>
              <a:rPr lang="en-US" altLang="ko-KR" b="1" dirty="0" smtClean="0"/>
              <a:t>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20" y="2774882"/>
            <a:ext cx="5718279" cy="3680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22650" y="4286129"/>
            <a:ext cx="4845050" cy="24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97600" y="5797376"/>
            <a:ext cx="1257300" cy="55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빈 칸 더블 클릭 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%JAVA_HOME%\bin</a:t>
            </a:r>
          </a:p>
          <a:p>
            <a:pPr marL="0" indent="0">
              <a:buNone/>
            </a:pPr>
            <a:r>
              <a:rPr lang="ko-KR" altLang="en-US" dirty="0" smtClean="0"/>
              <a:t>적기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그리고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03" y="203642"/>
            <a:ext cx="5515097" cy="60925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61500" y="5702247"/>
            <a:ext cx="1257300" cy="55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46997" y="2463055"/>
            <a:ext cx="2082107" cy="44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1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15" y="2667000"/>
            <a:ext cx="3135169" cy="401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b="1" u="sng" dirty="0" smtClean="0"/>
              <a:t>반드시</a:t>
            </a:r>
            <a:r>
              <a:rPr lang="ko-KR" altLang="en-US" dirty="0" smtClean="0"/>
              <a:t> 모든 </a:t>
            </a:r>
            <a:r>
              <a:rPr lang="ko-KR" altLang="en-US" dirty="0" smtClean="0"/>
              <a:t>창을 확인 눌러서 꺼야 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24579" y="6400747"/>
            <a:ext cx="641581" cy="279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9913"/>
            <a:ext cx="5545281" cy="60784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422063" y="5164921"/>
            <a:ext cx="755188" cy="329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650953"/>
            <a:ext cx="3934374" cy="2181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19" y="3210791"/>
            <a:ext cx="6085726" cy="318272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371600" y="2286000"/>
            <a:ext cx="10299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CMD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i="0" dirty="0" smtClean="0"/>
              <a:t>Window</a:t>
            </a:r>
            <a:r>
              <a:rPr lang="ko-KR" altLang="en-US" i="0" dirty="0" smtClean="0"/>
              <a:t>키</a:t>
            </a:r>
            <a:r>
              <a:rPr lang="en-US" altLang="ko-KR" i="0" dirty="0" smtClean="0"/>
              <a:t>+R </a:t>
            </a:r>
            <a:r>
              <a:rPr lang="ko-KR" altLang="en-US" i="0" dirty="0" smtClean="0"/>
              <a:t>눌러서 실행을 켜고 </a:t>
            </a:r>
            <a:r>
              <a:rPr lang="en-US" altLang="ko-KR" i="0" dirty="0" err="1" smtClean="0"/>
              <a:t>cmd</a:t>
            </a:r>
            <a:r>
              <a:rPr lang="en-US" altLang="ko-KR" i="0" dirty="0" smtClean="0"/>
              <a:t> </a:t>
            </a:r>
            <a:r>
              <a:rPr lang="ko-KR" altLang="en-US" i="0" dirty="0" smtClean="0"/>
              <a:t>입력 후 </a:t>
            </a:r>
            <a:r>
              <a:rPr lang="ko-KR" altLang="en-US" i="0" dirty="0" err="1" smtClean="0"/>
              <a:t>엔터</a:t>
            </a:r>
            <a:r>
              <a:rPr lang="ko-KR" altLang="en-US" i="0" dirty="0" smtClean="0"/>
              <a:t> 혹은 확인 클릭</a:t>
            </a:r>
            <a:endParaRPr lang="en-US" altLang="ko-KR" i="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75939" y="5378281"/>
            <a:ext cx="899276" cy="315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5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변수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에 아래 명령어들 실행 결과 확인</a:t>
            </a:r>
            <a:endParaRPr lang="en-US" altLang="ko-KR" dirty="0" smtClean="0"/>
          </a:p>
          <a:p>
            <a:r>
              <a:rPr lang="ko-KR" altLang="en-US" dirty="0" smtClean="0"/>
              <a:t>첫번째 명령어는 필수이며 두 </a:t>
            </a:r>
            <a:r>
              <a:rPr lang="ko-KR" altLang="en-US" dirty="0" err="1" smtClean="0"/>
              <a:t>번째껀</a:t>
            </a:r>
            <a:r>
              <a:rPr lang="ko-KR" altLang="en-US" dirty="0" smtClean="0"/>
              <a:t> 동작 잘 안 되도 추후 실습에 지장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–version</a:t>
            </a:r>
          </a:p>
          <a:p>
            <a:pPr lvl="1"/>
            <a:r>
              <a:rPr lang="en-US" altLang="ko-KR" dirty="0" err="1"/>
              <a:t>j</a:t>
            </a:r>
            <a:r>
              <a:rPr lang="en-US" altLang="ko-KR" dirty="0" err="1" smtClean="0"/>
              <a:t>avac</a:t>
            </a:r>
            <a:r>
              <a:rPr lang="en-US" altLang="ko-KR" dirty="0" smtClean="0"/>
              <a:t> -version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1333"/>
          <a:stretch/>
        </p:blipFill>
        <p:spPr>
          <a:xfrm>
            <a:off x="1449486" y="3981455"/>
            <a:ext cx="9326277" cy="1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25150" cy="3581400"/>
          </a:xfrm>
        </p:spPr>
        <p:txBody>
          <a:bodyPr/>
          <a:lstStyle/>
          <a:p>
            <a:r>
              <a:rPr lang="ko-KR" altLang="en-US" dirty="0" smtClean="0"/>
              <a:t>이클립스 최신 버전의 경우에는 위의 과정을 하지 않아도 자바가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자바 실행 환경이 이미 내장되어 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구버전의</a:t>
            </a:r>
            <a:r>
              <a:rPr lang="ko-KR" altLang="en-US" dirty="0" smtClean="0"/>
              <a:t> 경우에는 위 과정을 진행해주어야 함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이클립스 설치 버전을 다운받았을 경우 설치 완료 후 바로 실행하면 됨</a:t>
            </a:r>
            <a:endParaRPr lang="en-US" altLang="ko-KR" i="0" dirty="0" smtClean="0"/>
          </a:p>
          <a:p>
            <a:pPr lvl="1"/>
            <a:r>
              <a:rPr lang="ko-KR" altLang="en-US" i="0" dirty="0" smtClean="0"/>
              <a:t>이클립스 패키지 파일을 다운 받았을 경우엔 압축 풀고 </a:t>
            </a:r>
            <a:r>
              <a:rPr lang="en-US" altLang="ko-KR" i="0" dirty="0" smtClean="0"/>
              <a:t>eclipse(</a:t>
            </a:r>
            <a:r>
              <a:rPr lang="ko-KR" altLang="en-US" i="0" dirty="0" smtClean="0"/>
              <a:t>보라색 아이콘</a:t>
            </a:r>
            <a:r>
              <a:rPr lang="en-US" altLang="ko-KR" i="0" dirty="0" smtClean="0"/>
              <a:t>)</a:t>
            </a:r>
            <a:r>
              <a:rPr lang="ko-KR" altLang="en-US" i="0" dirty="0" smtClean="0"/>
              <a:t>을 더블 클릭하면 실행 됨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79384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아이콘을 더블 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00" y="2841617"/>
            <a:ext cx="8822036" cy="1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무시하고 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연타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03" y="2397031"/>
            <a:ext cx="6693244" cy="3664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03424" y="5654769"/>
            <a:ext cx="1240675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4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연타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07" y="2495371"/>
            <a:ext cx="4572235" cy="34863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8406" y="5575300"/>
            <a:ext cx="1032857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56" y="2171700"/>
            <a:ext cx="6693244" cy="36641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71611" y="5429438"/>
            <a:ext cx="1201189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0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기다리면 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28" y="2974787"/>
            <a:ext cx="6308897" cy="3453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97" y="2942190"/>
            <a:ext cx="4572235" cy="3486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9850" y="6022119"/>
            <a:ext cx="950768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Win+R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 누르고 </a:t>
            </a:r>
            <a:r>
              <a:rPr lang="en-US" altLang="ko-KR" dirty="0" err="1" smtClean="0"/>
              <a:t>sysdm.cpl</a:t>
            </a:r>
            <a:r>
              <a:rPr lang="ko-KR" altLang="en-US" dirty="0" smtClean="0"/>
              <a:t>  을 입력하고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탭으로 이동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594100"/>
            <a:ext cx="4448908" cy="2628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6" y="1155700"/>
            <a:ext cx="4305896" cy="5511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32956" y="4806835"/>
            <a:ext cx="951808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99482" y="5609820"/>
            <a:ext cx="951808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02806" y="1524000"/>
            <a:ext cx="374198" cy="246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혹은 윈도우 키 누르고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이라고 친 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고급 시스템 설정 보기로 </a:t>
            </a:r>
            <a:r>
              <a:rPr lang="en-US" altLang="ko-KR" dirty="0"/>
              <a:t> </a:t>
            </a:r>
            <a:r>
              <a:rPr lang="ko-KR" altLang="en-US" dirty="0" smtClean="0"/>
              <a:t>바로 이동 가능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1312"/>
          <a:stretch/>
        </p:blipFill>
        <p:spPr>
          <a:xfrm>
            <a:off x="2032000" y="3302000"/>
            <a:ext cx="4724400" cy="1755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6" y="1155700"/>
            <a:ext cx="4305896" cy="5511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02806" y="1524000"/>
            <a:ext cx="374198" cy="246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99700" cy="3581400"/>
          </a:xfrm>
        </p:spPr>
        <p:txBody>
          <a:bodyPr/>
          <a:lstStyle/>
          <a:p>
            <a:r>
              <a:rPr lang="ko-KR" altLang="en-US" dirty="0" smtClean="0"/>
              <a:t>환경 변수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02" y="1746250"/>
            <a:ext cx="3606436" cy="4616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2200" y="5372100"/>
            <a:ext cx="148590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255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660</TotalTime>
  <Words>298</Words>
  <Application>Microsoft Office PowerPoint</Application>
  <PresentationFormat>와이드스크린</PresentationFormat>
  <Paragraphs>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돋움</vt:lpstr>
      <vt:lpstr>Franklin Gothic Book</vt:lpstr>
      <vt:lpstr>Crop</vt:lpstr>
      <vt:lpstr>자바 환경 설정</vt:lpstr>
      <vt:lpstr>JDK 설치</vt:lpstr>
      <vt:lpstr>JDK 설치</vt:lpstr>
      <vt:lpstr>JDK 설치</vt:lpstr>
      <vt:lpstr>JDK 설치</vt:lpstr>
      <vt:lpstr>JDK 설치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설정</vt:lpstr>
      <vt:lpstr>환경 변수 확인</vt:lpstr>
      <vt:lpstr>환경 변수 확인</vt:lpstr>
      <vt:lpstr>자바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환경 설정</dc:title>
  <dc:creator>dongjoon lee</dc:creator>
  <cp:lastModifiedBy>KB</cp:lastModifiedBy>
  <cp:revision>23</cp:revision>
  <dcterms:created xsi:type="dcterms:W3CDTF">2022-10-11T12:13:07Z</dcterms:created>
  <dcterms:modified xsi:type="dcterms:W3CDTF">2022-10-11T23:53:26Z</dcterms:modified>
</cp:coreProperties>
</file>