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2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0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2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4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22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7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2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4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0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8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9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5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3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BE1155-C80B-44D7-987D-03EDF6819D3E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9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b="1" dirty="0"/>
              <a:t>[</a:t>
            </a:r>
            <a:r>
              <a:rPr lang="ko-KR" altLang="en-US" sz="3200" b="1" dirty="0"/>
              <a:t>기초프로그래밍</a:t>
            </a:r>
            <a:r>
              <a:rPr lang="en-US" altLang="ko-KR" sz="3200" b="1" dirty="0"/>
              <a:t>]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수업시간에 </a:t>
            </a:r>
            <a:r>
              <a:rPr lang="ko-KR" altLang="en-US" sz="3200" b="1" dirty="0"/>
              <a:t>배운 기초 문법을 기반으로 한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실용적인 </a:t>
            </a:r>
            <a:r>
              <a:rPr lang="ko-KR" altLang="en-US" sz="3200" b="1" dirty="0"/>
              <a:t>주제의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432236"/>
            <a:ext cx="9601196" cy="3735807"/>
          </a:xfrm>
        </p:spPr>
        <p:txBody>
          <a:bodyPr>
            <a:noAutofit/>
          </a:bodyPr>
          <a:lstStyle/>
          <a:p>
            <a:r>
              <a:rPr lang="ko-KR" altLang="en-US" sz="1100" dirty="0" smtClean="0"/>
              <a:t>프로젝트의 지향점을 정하여 방향대로 진행할 것</a:t>
            </a:r>
            <a:endParaRPr lang="en-US" altLang="ko-KR" sz="1100" dirty="0" smtClean="0"/>
          </a:p>
          <a:p>
            <a:r>
              <a:rPr lang="ko-KR" altLang="en-US" sz="1100" dirty="0" smtClean="0"/>
              <a:t>배운 내용을 집약한 결과물 제작</a:t>
            </a:r>
            <a:endParaRPr lang="en-US" altLang="ko-KR" sz="1100" dirty="0" smtClean="0"/>
          </a:p>
          <a:p>
            <a:pPr lvl="1"/>
            <a:r>
              <a:rPr lang="ko-KR" altLang="en-US" sz="1050" dirty="0" smtClean="0"/>
              <a:t>프로그래밍 기본 문법 및 라이브러리 등</a:t>
            </a:r>
            <a:endParaRPr lang="en-US" altLang="ko-KR" sz="1100" dirty="0" smtClean="0"/>
          </a:p>
          <a:p>
            <a:r>
              <a:rPr lang="ko-KR" altLang="en-US" sz="1100" b="1" dirty="0"/>
              <a:t>요구 명세서 </a:t>
            </a:r>
            <a:r>
              <a:rPr lang="ko-KR" altLang="en-US" sz="1100" b="1" dirty="0" smtClean="0"/>
              <a:t>및 회의록 작성 </a:t>
            </a:r>
            <a:r>
              <a:rPr lang="ko-KR" altLang="en-US" sz="1100" b="1" dirty="0"/>
              <a:t>필요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양식 참조</a:t>
            </a:r>
            <a:r>
              <a:rPr lang="en-US" altLang="ko-KR" sz="1100" b="1" dirty="0" smtClean="0"/>
              <a:t>)</a:t>
            </a:r>
          </a:p>
          <a:p>
            <a:pPr lvl="1"/>
            <a:r>
              <a:rPr lang="ko-KR" altLang="en-US" sz="1050" b="1" dirty="0"/>
              <a:t>형상 관리 도구</a:t>
            </a:r>
            <a:r>
              <a:rPr lang="en-US" altLang="ko-KR" sz="1050" b="1" dirty="0"/>
              <a:t>(</a:t>
            </a:r>
            <a:r>
              <a:rPr lang="en-US" altLang="ko-KR" sz="1050" b="1" dirty="0" err="1"/>
              <a:t>Git</a:t>
            </a:r>
            <a:r>
              <a:rPr lang="en-US" altLang="ko-KR" sz="1050" b="1" dirty="0"/>
              <a:t>) </a:t>
            </a:r>
            <a:r>
              <a:rPr lang="ko-KR" altLang="en-US" sz="1050" b="1" dirty="0"/>
              <a:t>관련된 내용도 발표 자료에 포함시킬 것</a:t>
            </a:r>
            <a:endParaRPr lang="en-US" altLang="ko-KR" sz="1050" b="1" dirty="0"/>
          </a:p>
          <a:p>
            <a:pPr lvl="1"/>
            <a:r>
              <a:rPr lang="ko-KR" altLang="en-US" sz="1050" b="1" dirty="0" smtClean="0"/>
              <a:t>요구사항 명세서</a:t>
            </a:r>
            <a:r>
              <a:rPr lang="en-US" altLang="ko-KR" sz="1050" b="1" dirty="0" smtClean="0"/>
              <a:t>(</a:t>
            </a:r>
            <a:r>
              <a:rPr lang="ko-KR" altLang="en-US" sz="1050" b="1" dirty="0" err="1" smtClean="0"/>
              <a:t>예시자료</a:t>
            </a:r>
            <a:r>
              <a:rPr lang="ko-KR" altLang="en-US" sz="1050" b="1" dirty="0" smtClean="0"/>
              <a:t> </a:t>
            </a:r>
            <a:r>
              <a:rPr lang="ko-KR" altLang="en-US" sz="1050" b="1" dirty="0"/>
              <a:t>엑셀파일 참고</a:t>
            </a:r>
            <a:r>
              <a:rPr lang="en-US" altLang="ko-KR" sz="1050" b="1" dirty="0" smtClean="0"/>
              <a:t>)</a:t>
            </a:r>
          </a:p>
          <a:p>
            <a:pPr lvl="1"/>
            <a:r>
              <a:rPr lang="ko-KR" altLang="en-US" sz="1050" b="1" dirty="0" smtClean="0"/>
              <a:t>회의한 사항을 간략하게 정리하여 한 번 이상 </a:t>
            </a:r>
            <a:r>
              <a:rPr lang="en-US" altLang="ko-KR" sz="1050" b="1" dirty="0" smtClean="0"/>
              <a:t>step</a:t>
            </a:r>
            <a:r>
              <a:rPr lang="ko-KR" altLang="en-US" sz="1050" b="1" dirty="0"/>
              <a:t> </a:t>
            </a:r>
            <a:r>
              <a:rPr lang="ko-KR" altLang="en-US" sz="1050" b="1" dirty="0" smtClean="0"/>
              <a:t>팀 프로젝트 게시판에 업로드 할 것</a:t>
            </a:r>
            <a:endParaRPr lang="en-US" altLang="ko-KR" sz="1050" dirty="0"/>
          </a:p>
          <a:p>
            <a:r>
              <a:rPr lang="ko-KR" altLang="en-US" sz="1100" dirty="0" smtClean="0"/>
              <a:t>모든 구성원들이 빠짐없이 기여할 수 있도록 </a:t>
            </a:r>
            <a:r>
              <a:rPr lang="ko-KR" altLang="en-US" sz="1100" dirty="0" smtClean="0"/>
              <a:t>진행하며 자세한 내용은 </a:t>
            </a:r>
            <a:r>
              <a:rPr lang="en-US" altLang="ko-KR" sz="1100" dirty="0" smtClean="0"/>
              <a:t>kb.step.or.kr</a:t>
            </a:r>
            <a:r>
              <a:rPr lang="ko-KR" altLang="en-US" sz="1100" dirty="0" smtClean="0"/>
              <a:t>에서 확인</a:t>
            </a:r>
            <a:endParaRPr lang="en-US" altLang="ko-KR" sz="1100" dirty="0" smtClean="0"/>
          </a:p>
          <a:p>
            <a:r>
              <a:rPr lang="ko-KR" altLang="en-US" sz="1100" dirty="0" smtClean="0"/>
              <a:t>다음 상황들을 </a:t>
            </a:r>
            <a:r>
              <a:rPr lang="ko-KR" altLang="en-US" sz="1100" b="1" dirty="0" smtClean="0"/>
              <a:t>반드시</a:t>
            </a:r>
            <a:r>
              <a:rPr lang="ko-KR" altLang="en-US" sz="1100" dirty="0" smtClean="0"/>
              <a:t> 고려할 것</a:t>
            </a:r>
            <a:endParaRPr lang="en-US" altLang="ko-KR" sz="1100" dirty="0" smtClean="0"/>
          </a:p>
          <a:p>
            <a:pPr marL="457200" lvl="1" indent="0">
              <a:buNone/>
            </a:pPr>
            <a:r>
              <a:rPr lang="en-US" altLang="ko-KR" sz="1050" dirty="0"/>
              <a:t>1. </a:t>
            </a:r>
            <a:r>
              <a:rPr lang="ko-KR" altLang="en-US" sz="1050" dirty="0"/>
              <a:t>프로젝트 개요</a:t>
            </a:r>
          </a:p>
          <a:p>
            <a:pPr marL="457200" lvl="1" indent="0">
              <a:buNone/>
            </a:pPr>
            <a:r>
              <a:rPr lang="en-US" altLang="ko-KR" sz="1050" dirty="0" smtClean="0"/>
              <a:t>2. </a:t>
            </a:r>
            <a:r>
              <a:rPr lang="ko-KR" altLang="en-US" sz="1050" dirty="0"/>
              <a:t>팀 구성원 역할 소개</a:t>
            </a:r>
          </a:p>
          <a:p>
            <a:pPr marL="457200" lvl="1" indent="0">
              <a:buNone/>
            </a:pPr>
            <a:r>
              <a:rPr lang="en-US" altLang="ko-KR" sz="1050" dirty="0"/>
              <a:t>3. </a:t>
            </a:r>
            <a:r>
              <a:rPr lang="ko-KR" altLang="en-US" sz="1050" dirty="0"/>
              <a:t>프로젝트 </a:t>
            </a:r>
            <a:r>
              <a:rPr lang="ko-KR" altLang="en-US" sz="1050" dirty="0" err="1"/>
              <a:t>수행절차</a:t>
            </a:r>
            <a:endParaRPr lang="ko-KR" altLang="en-US" sz="1050" dirty="0"/>
          </a:p>
          <a:p>
            <a:pPr marL="457200" lvl="1" indent="0">
              <a:buNone/>
            </a:pPr>
            <a:r>
              <a:rPr lang="en-US" altLang="ko-KR" sz="1050" dirty="0"/>
              <a:t>4. </a:t>
            </a:r>
            <a:r>
              <a:rPr lang="ko-KR" altLang="en-US" sz="1050" dirty="0"/>
              <a:t>프로젝트 </a:t>
            </a:r>
            <a:r>
              <a:rPr lang="ko-KR" altLang="en-US" sz="1050" dirty="0" err="1"/>
              <a:t>수행결과</a:t>
            </a:r>
            <a:endParaRPr lang="ko-KR" altLang="en-US" sz="1050" dirty="0"/>
          </a:p>
          <a:p>
            <a:pPr marL="457200" lvl="1" indent="0">
              <a:buNone/>
            </a:pPr>
            <a:r>
              <a:rPr lang="en-US" altLang="ko-KR" sz="1050" dirty="0"/>
              <a:t>5. </a:t>
            </a:r>
            <a:r>
              <a:rPr lang="ko-KR" altLang="en-US" sz="1050" dirty="0"/>
              <a:t>자체 </a:t>
            </a:r>
            <a:r>
              <a:rPr lang="ko-KR" altLang="en-US" sz="1050" dirty="0" err="1"/>
              <a:t>평가의견</a:t>
            </a:r>
            <a:endParaRPr lang="ko-KR" altLang="en-US" sz="1050" dirty="0"/>
          </a:p>
          <a:p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3065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102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돋움</vt:lpstr>
      <vt:lpstr>바탕</vt:lpstr>
      <vt:lpstr>Arial</vt:lpstr>
      <vt:lpstr>Garamond</vt:lpstr>
      <vt:lpstr>자연주의</vt:lpstr>
      <vt:lpstr>[기초프로그래밍]  수업시간에 배운 기초 문법을 기반으로 한  실용적인 주제의 프로젝트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[기초프로그래밍]  수업시간에 배운 기초 문법을 기반으로 한  실용적인 주제의 프로젝트</dc:title>
  <dc:creator>KB</dc:creator>
  <cp:lastModifiedBy>KB</cp:lastModifiedBy>
  <cp:revision>6</cp:revision>
  <dcterms:created xsi:type="dcterms:W3CDTF">2022-08-01T00:57:25Z</dcterms:created>
  <dcterms:modified xsi:type="dcterms:W3CDTF">2023-03-02T04:00:16Z</dcterms:modified>
</cp:coreProperties>
</file>