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3"/>
  </p:notesMasterIdLst>
  <p:handoutMasterIdLst>
    <p:handoutMasterId r:id="rId34"/>
  </p:handoutMasterIdLst>
  <p:sldIdLst>
    <p:sldId id="408" r:id="rId2"/>
    <p:sldId id="409" r:id="rId3"/>
    <p:sldId id="326" r:id="rId4"/>
    <p:sldId id="424" r:id="rId5"/>
    <p:sldId id="411" r:id="rId6"/>
    <p:sldId id="425" r:id="rId7"/>
    <p:sldId id="410" r:id="rId8"/>
    <p:sldId id="426" r:id="rId9"/>
    <p:sldId id="365" r:id="rId10"/>
    <p:sldId id="412" r:id="rId11"/>
    <p:sldId id="332" r:id="rId12"/>
    <p:sldId id="427" r:id="rId13"/>
    <p:sldId id="366" r:id="rId14"/>
    <p:sldId id="428" r:id="rId15"/>
    <p:sldId id="413" r:id="rId16"/>
    <p:sldId id="417" r:id="rId17"/>
    <p:sldId id="333" r:id="rId18"/>
    <p:sldId id="418" r:id="rId19"/>
    <p:sldId id="429" r:id="rId20"/>
    <p:sldId id="420" r:id="rId21"/>
    <p:sldId id="421" r:id="rId22"/>
    <p:sldId id="430" r:id="rId23"/>
    <p:sldId id="431" r:id="rId24"/>
    <p:sldId id="423" r:id="rId25"/>
    <p:sldId id="434" r:id="rId26"/>
    <p:sldId id="433" r:id="rId27"/>
    <p:sldId id="435" r:id="rId28"/>
    <p:sldId id="436" r:id="rId29"/>
    <p:sldId id="437" r:id="rId30"/>
    <p:sldId id="438" r:id="rId31"/>
    <p:sldId id="25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88706" autoAdjust="0"/>
  </p:normalViewPr>
  <p:slideViewPr>
    <p:cSldViewPr>
      <p:cViewPr varScale="1">
        <p:scale>
          <a:sx n="102" d="100"/>
          <a:sy n="102" d="100"/>
        </p:scale>
        <p:origin x="19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9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4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3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174p)    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4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3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149p)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1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151p)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6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153p)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2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155p)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156p)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5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4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86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162p)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163p)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4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0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2024-02-13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r>
              <a:rPr lang="ko-KR" altLang="en-US" sz="360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반복문과 배열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while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do while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역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foreach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중첩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break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09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continue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응용예제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while </a:t>
            </a:r>
            <a:r>
              <a:rPr lang="ko-KR" altLang="en-US" dirty="0" err="1"/>
              <a:t>반복문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4-3 </a:t>
            </a:r>
            <a:r>
              <a:rPr lang="ko-KR" altLang="en-US" dirty="0"/>
              <a:t>무한 </a:t>
            </a:r>
            <a:r>
              <a:rPr lang="ko-KR" altLang="en-US" dirty="0" err="1"/>
              <a:t>반복문</a:t>
            </a:r>
            <a:r>
              <a:rPr lang="ko-KR" altLang="en-US" dirty="0"/>
              <a:t> 이용하기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WhileBasic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313765"/>
            <a:ext cx="516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do while </a:t>
            </a:r>
            <a:r>
              <a:rPr lang="ko-KR" altLang="en-US" dirty="0" err="1"/>
              <a:t>반복문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조건 먼저 검사 후 코드 블록 반복적 실행</a:t>
            </a:r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반복문과 형태 비슷하나</a:t>
            </a:r>
            <a:r>
              <a:rPr lang="en-US" altLang="ko-KR" dirty="0"/>
              <a:t>,</a:t>
            </a:r>
            <a:r>
              <a:rPr lang="ko-KR" altLang="en-US" dirty="0"/>
              <a:t> 조건 비교 부분이 마지막에 위치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11" name="그림 10" descr="4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673805"/>
            <a:ext cx="8067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do while </a:t>
            </a:r>
            <a:r>
              <a:rPr lang="ko-KR" altLang="en-US" dirty="0" err="1"/>
              <a:t>반복문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4-4 </a:t>
            </a:r>
            <a:r>
              <a:rPr lang="en-US" altLang="ko-KR" dirty="0"/>
              <a:t>do while </a:t>
            </a:r>
            <a:r>
              <a:rPr lang="ko-KR" altLang="en-US" dirty="0" err="1"/>
              <a:t>반복문</a:t>
            </a:r>
            <a:r>
              <a:rPr lang="ko-KR" altLang="en-US" dirty="0"/>
              <a:t> 활용하기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DoWhileBasic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0" name="그림 9" descr="image1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358770"/>
            <a:ext cx="51625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for </a:t>
            </a:r>
            <a:r>
              <a:rPr lang="ko-KR" altLang="en-US" dirty="0" err="1"/>
              <a:t>반복문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원하는 횟수만큼 반복 </a:t>
            </a:r>
            <a:endParaRPr lang="en-US" altLang="ko-KR" dirty="0"/>
          </a:p>
          <a:p>
            <a:pPr lvl="1"/>
            <a:r>
              <a:rPr lang="ko-KR" altLang="en-US" dirty="0"/>
              <a:t>맨 먼저 </a:t>
            </a:r>
            <a:r>
              <a:rPr lang="ko-KR" altLang="en-US" dirty="0" err="1"/>
              <a:t>초기식</a:t>
            </a:r>
            <a:r>
              <a:rPr lang="ko-KR" altLang="en-US" dirty="0"/>
              <a:t> 실행 후 </a:t>
            </a:r>
            <a:r>
              <a:rPr lang="ko-KR" altLang="en-US" dirty="0" err="1"/>
              <a:t>조건식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sz="1400" dirty="0"/>
              <a:t>for </a:t>
            </a:r>
            <a:r>
              <a:rPr lang="ko-KR" altLang="en-US" dirty="0"/>
              <a:t>반복문의 각 단계</a:t>
            </a:r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ko-KR" altLang="en-US" dirty="0" err="1"/>
              <a:t>초기식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② </a:t>
            </a:r>
            <a:r>
              <a:rPr lang="ko-KR" altLang="en-US" dirty="0" err="1"/>
              <a:t>조건식</a:t>
            </a:r>
            <a:r>
              <a:rPr lang="ko-KR" altLang="en-US" dirty="0"/>
              <a:t> 비교</a:t>
            </a:r>
            <a:r>
              <a:rPr lang="en-US" altLang="ko-KR" dirty="0"/>
              <a:t>(</a:t>
            </a:r>
            <a:r>
              <a:rPr lang="ko-KR" altLang="en-US" dirty="0"/>
              <a:t>조건 거짓이면 </a:t>
            </a:r>
            <a:r>
              <a:rPr lang="ko-KR" altLang="en-US" dirty="0" err="1"/>
              <a:t>반복문</a:t>
            </a:r>
            <a:r>
              <a:rPr lang="ko-KR" altLang="en-US" dirty="0"/>
              <a:t> 종료</a:t>
            </a:r>
            <a:r>
              <a:rPr lang="en-US" altLang="ko-KR" dirty="0"/>
              <a:t>)</a:t>
            </a:r>
          </a:p>
          <a:p>
            <a:pPr lvl="2">
              <a:buNone/>
            </a:pPr>
            <a:r>
              <a:rPr lang="ko-KR" altLang="en-US" dirty="0"/>
              <a:t>③ 문장을 실행한다</a:t>
            </a:r>
            <a:r>
              <a:rPr lang="en-US" altLang="ko-KR" dirty="0"/>
              <a:t>.</a:t>
            </a:r>
          </a:p>
          <a:p>
            <a:pPr lvl="2">
              <a:buNone/>
            </a:pPr>
            <a:r>
              <a:rPr lang="ko-KR" altLang="en-US" dirty="0"/>
              <a:t>④ </a:t>
            </a:r>
            <a:r>
              <a:rPr lang="ko-KR" altLang="en-US" dirty="0" err="1"/>
              <a:t>종결식을</a:t>
            </a:r>
            <a:r>
              <a:rPr lang="ko-KR" altLang="en-US" dirty="0"/>
              <a:t> 실행한다</a:t>
            </a:r>
            <a:r>
              <a:rPr lang="en-US" altLang="ko-KR" dirty="0"/>
              <a:t>.</a:t>
            </a:r>
          </a:p>
          <a:p>
            <a:pPr lvl="2">
              <a:buNone/>
            </a:pPr>
            <a:r>
              <a:rPr lang="ko-KR" altLang="en-US" dirty="0"/>
              <a:t>⑤ </a:t>
            </a:r>
            <a:r>
              <a:rPr lang="en-US" altLang="ko-KR" dirty="0"/>
              <a:t>2</a:t>
            </a:r>
            <a:r>
              <a:rPr lang="ko-KR" altLang="en-US" dirty="0"/>
              <a:t>단계로 이동한다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 descr="4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6975" y="638690"/>
            <a:ext cx="4533900" cy="3724275"/>
          </a:xfrm>
          <a:prstGeom prst="rect">
            <a:avLst/>
          </a:prstGeom>
        </p:spPr>
      </p:pic>
      <p:pic>
        <p:nvPicPr>
          <p:cNvPr id="11" name="그림 10" descr="4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4599130"/>
            <a:ext cx="8048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for </a:t>
            </a:r>
            <a:r>
              <a:rPr lang="ko-KR" altLang="en-US" dirty="0" err="1"/>
              <a:t>반복문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4-5 </a:t>
            </a:r>
            <a:r>
              <a:rPr lang="en-US" altLang="ko-KR" dirty="0"/>
              <a:t>for </a:t>
            </a:r>
            <a:r>
              <a:rPr lang="ko-KR" altLang="en-US" dirty="0"/>
              <a:t>반복문으로 덧셈하기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SumWithFor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4-7 </a:t>
            </a:r>
            <a:r>
              <a:rPr lang="ko-KR" altLang="en-US" dirty="0"/>
              <a:t>한글 전부 출력하기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KoreanCharacters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68760"/>
            <a:ext cx="5162550" cy="1104900"/>
          </a:xfrm>
          <a:prstGeom prst="rect">
            <a:avLst/>
          </a:prstGeom>
        </p:spPr>
      </p:pic>
      <p:pic>
        <p:nvPicPr>
          <p:cNvPr id="9" name="그림 8" descr="image12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2933945"/>
            <a:ext cx="516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외부 요인으로 조건 변경 </a:t>
            </a:r>
            <a:r>
              <a:rPr lang="en-US" altLang="ko-KR" dirty="0"/>
              <a:t>- </a:t>
            </a:r>
            <a:r>
              <a:rPr lang="ko-KR" altLang="en-US" dirty="0"/>
              <a:t>타이머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많이 사용</a:t>
            </a:r>
            <a:r>
              <a:rPr lang="en-US" altLang="ko-KR" dirty="0"/>
              <a:t>, while </a:t>
            </a:r>
            <a:r>
              <a:rPr lang="ko-KR" altLang="en-US" dirty="0" err="1"/>
              <a:t>반복문은</a:t>
            </a:r>
            <a:r>
              <a:rPr lang="ko-KR" altLang="en-US" dirty="0"/>
              <a:t> 외부 요인으로 조건 변경 되는 경우 사용</a:t>
            </a:r>
            <a:endParaRPr lang="en-US" altLang="ko-KR" dirty="0"/>
          </a:p>
        </p:txBody>
      </p:sp>
      <p:pic>
        <p:nvPicPr>
          <p:cNvPr id="6" name="그림 5" descr="4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5533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역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배열 반복 뒤에서부터 실행 하는 경우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4-8 </a:t>
            </a:r>
            <a:r>
              <a:rPr lang="ko-KR" altLang="en-US" dirty="0"/>
              <a:t>역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ForReverse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583795"/>
            <a:ext cx="8039100" cy="1638300"/>
          </a:xfrm>
          <a:prstGeom prst="rect">
            <a:avLst/>
          </a:prstGeom>
        </p:spPr>
      </p:pic>
      <p:pic>
        <p:nvPicPr>
          <p:cNvPr id="8" name="그림 7" descr="image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3834045"/>
            <a:ext cx="4914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컬렉션에 쉽게 적용할 때 사용</a:t>
            </a:r>
            <a:endParaRPr lang="en-US" altLang="ko-KR" dirty="0"/>
          </a:p>
          <a:p>
            <a:pPr lvl="2"/>
            <a:r>
              <a:rPr lang="ko-KR" altLang="en-US" dirty="0"/>
              <a:t>컬렉션 </a:t>
            </a:r>
            <a:r>
              <a:rPr lang="en-US" altLang="ko-KR" dirty="0"/>
              <a:t>: </a:t>
            </a:r>
            <a:r>
              <a:rPr lang="ko-KR" altLang="en-US" dirty="0"/>
              <a:t> 여러 개체가 모여서 집합을 이룬 것</a:t>
            </a:r>
            <a:endParaRPr lang="en-US" altLang="ko-KR" dirty="0"/>
          </a:p>
          <a:p>
            <a:pPr lvl="2"/>
            <a:r>
              <a:rPr lang="ko-KR" altLang="en-US" dirty="0"/>
              <a:t>컬렉션 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예</a:t>
            </a:r>
            <a:endParaRPr lang="en-US" altLang="ko-KR" dirty="0"/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943835"/>
            <a:ext cx="8029575" cy="1609725"/>
          </a:xfrm>
          <a:prstGeom prst="rect">
            <a:avLst/>
          </a:prstGeom>
        </p:spPr>
      </p:pic>
      <p:pic>
        <p:nvPicPr>
          <p:cNvPr id="11" name="그림 10" descr="6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284095"/>
            <a:ext cx="80105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4-9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반복문과 배열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ForeachBasic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4-10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반복문과 </a:t>
            </a:r>
            <a:r>
              <a:rPr lang="en-US" altLang="ko-KR" dirty="0"/>
              <a:t>var </a:t>
            </a:r>
            <a:r>
              <a:rPr lang="ko-KR" altLang="en-US" dirty="0"/>
              <a:t>키워드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ForeachWithVar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기본예제 </a:t>
            </a:r>
            <a:r>
              <a:rPr lang="en-US" altLang="ko-KR" dirty="0"/>
              <a:t>4-9</a:t>
            </a:r>
            <a:r>
              <a:rPr lang="ko-KR" altLang="en-US" dirty="0"/>
              <a:t>와 결과 같음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 descr="image1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313765"/>
            <a:ext cx="516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코드 조각 </a:t>
            </a:r>
            <a:endParaRPr lang="en-US" altLang="ko-KR" dirty="0"/>
          </a:p>
          <a:p>
            <a:pPr lvl="1"/>
            <a:r>
              <a:rPr lang="ko-KR" altLang="en-US" dirty="0"/>
              <a:t>자주 사용되는 코드 정의해서 사용하기 쉽게 만든 것</a:t>
            </a: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를 입력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tab </a:t>
            </a:r>
            <a:r>
              <a:rPr lang="ko-KR" altLang="en-US" dirty="0"/>
              <a:t>키 두 번 누름</a:t>
            </a:r>
            <a:endParaRPr lang="en-US" altLang="ko-KR" dirty="0"/>
          </a:p>
        </p:txBody>
      </p:sp>
      <p:pic>
        <p:nvPicPr>
          <p:cNvPr id="5" name="그림 4" descr="image1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5890012" cy="2340260"/>
          </a:xfrm>
          <a:prstGeom prst="rect">
            <a:avLst/>
          </a:prstGeom>
        </p:spPr>
      </p:pic>
      <p:pic>
        <p:nvPicPr>
          <p:cNvPr id="7" name="그림 6" descr="4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464115"/>
            <a:ext cx="1371600" cy="304800"/>
          </a:xfrm>
          <a:prstGeom prst="rect">
            <a:avLst/>
          </a:prstGeom>
        </p:spPr>
      </p:pic>
      <p:pic>
        <p:nvPicPr>
          <p:cNvPr id="8" name="그림 7" descr="4-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4779150"/>
            <a:ext cx="6976249" cy="16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배열을 생성하는 방법과 사용하는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과 </a:t>
            </a:r>
            <a:r>
              <a:rPr lang="en-US" altLang="ko-KR" dirty="0"/>
              <a:t>do while </a:t>
            </a:r>
            <a:r>
              <a:rPr lang="ko-KR" altLang="en-US" dirty="0" err="1"/>
              <a:t>반복문을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반복문을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break</a:t>
            </a:r>
            <a:r>
              <a:rPr lang="ko-KR" altLang="en-US" dirty="0"/>
              <a:t>와 </a:t>
            </a:r>
            <a:r>
              <a:rPr lang="en-US" altLang="ko-KR" dirty="0"/>
              <a:t>continue </a:t>
            </a:r>
            <a:r>
              <a:rPr lang="ko-KR" altLang="en-US" dirty="0"/>
              <a:t>키워드를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4-11 </a:t>
            </a:r>
            <a:r>
              <a:rPr lang="ko-KR" altLang="en-US" dirty="0"/>
              <a:t>별 피라미드</a:t>
            </a:r>
            <a:r>
              <a:rPr lang="en-US" altLang="ko-KR" dirty="0"/>
              <a:t>(1)		</a:t>
            </a:r>
            <a:r>
              <a:rPr lang="en-US" altLang="ko-KR" dirty="0" err="1">
                <a:solidFill>
                  <a:srgbClr val="0070C0"/>
                </a:solidFill>
              </a:rPr>
              <a:t>PyramidA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sz="2400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4-12 </a:t>
            </a:r>
            <a:r>
              <a:rPr lang="ko-KR" altLang="en-US" dirty="0"/>
              <a:t>별 피라미드</a:t>
            </a:r>
            <a:r>
              <a:rPr lang="en-US" altLang="ko-KR" dirty="0"/>
              <a:t>(2)		</a:t>
            </a:r>
            <a:r>
              <a:rPr lang="en-US" altLang="ko-KR" dirty="0" err="1">
                <a:solidFill>
                  <a:srgbClr val="0070C0"/>
                </a:solidFill>
              </a:rPr>
              <a:t>PyramidB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image1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23755"/>
            <a:ext cx="3778219" cy="2565285"/>
          </a:xfrm>
          <a:prstGeom prst="rect">
            <a:avLst/>
          </a:prstGeom>
        </p:spPr>
      </p:pic>
      <p:pic>
        <p:nvPicPr>
          <p:cNvPr id="9" name="그림 8" descr="image1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4282600"/>
            <a:ext cx="3780420" cy="25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break </a:t>
            </a:r>
            <a:r>
              <a:rPr lang="ko-KR" altLang="en-US" dirty="0"/>
              <a:t>키워드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4-13 </a:t>
            </a:r>
            <a:r>
              <a:rPr lang="en-US" altLang="ko-KR" dirty="0"/>
              <a:t>break </a:t>
            </a:r>
            <a:r>
              <a:rPr lang="ko-KR" altLang="en-US" dirty="0"/>
              <a:t>키워드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BreakBasic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1" name="그림 10" descr="image1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358770"/>
            <a:ext cx="7162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원하는 </a:t>
            </a:r>
            <a:r>
              <a:rPr lang="ko-KR" altLang="en-US" dirty="0" err="1"/>
              <a:t>반복문</a:t>
            </a:r>
            <a:r>
              <a:rPr lang="ko-KR" altLang="en-US" dirty="0"/>
              <a:t> 벗어나기 </a:t>
            </a:r>
            <a:endParaRPr lang="en-US" altLang="ko-KR" dirty="0"/>
          </a:p>
        </p:txBody>
      </p:sp>
      <p:pic>
        <p:nvPicPr>
          <p:cNvPr id="10" name="그림 9" descr="4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313765"/>
            <a:ext cx="7562850" cy="4400550"/>
          </a:xfrm>
          <a:prstGeom prst="rect">
            <a:avLst/>
          </a:prstGeom>
        </p:spPr>
      </p:pic>
      <p:pic>
        <p:nvPicPr>
          <p:cNvPr id="9" name="그림 8" descr="image1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2050" y="5004175"/>
            <a:ext cx="3352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continue </a:t>
            </a:r>
            <a:r>
              <a:rPr lang="ko-KR" altLang="en-US" dirty="0"/>
              <a:t>키워드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4-14 </a:t>
            </a:r>
            <a:r>
              <a:rPr lang="en-US" altLang="ko-KR" dirty="0"/>
              <a:t>continue </a:t>
            </a:r>
            <a:r>
              <a:rPr lang="ko-KR" altLang="en-US" dirty="0"/>
              <a:t>키워드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ContinueBasic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 descr="image1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68760"/>
            <a:ext cx="4490578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4-1 </a:t>
            </a:r>
            <a:r>
              <a:rPr lang="ko-KR" altLang="en-US" dirty="0"/>
              <a:t>문자열 처리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StringProcess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ko-KR" altLang="en-US" dirty="0"/>
              <a:t>① 대문자화와 소문자화</a:t>
            </a:r>
            <a:endParaRPr lang="en-US" altLang="ko-KR" dirty="0"/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/>
              <a:t>C#</a:t>
            </a:r>
            <a:r>
              <a:rPr lang="ko-KR" altLang="en-US" dirty="0"/>
              <a:t>의 모든 문자열 처리 메서드는 자신을 변경하지 않고 반환</a:t>
            </a:r>
            <a:endParaRPr lang="en-US" altLang="ko-KR" dirty="0"/>
          </a:p>
          <a:p>
            <a:pPr lvl="2"/>
            <a:r>
              <a:rPr lang="ko-KR" altLang="en-US" dirty="0"/>
              <a:t>비파괴적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자신을 변경하지 않고 반환하는 </a:t>
            </a:r>
            <a:r>
              <a:rPr lang="ko-KR" altLang="en-US" dirty="0" err="1"/>
              <a:t>메서드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image1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293985"/>
            <a:ext cx="3913847" cy="945105"/>
          </a:xfrm>
          <a:prstGeom prst="rect">
            <a:avLst/>
          </a:prstGeom>
        </p:spPr>
      </p:pic>
      <p:pic>
        <p:nvPicPr>
          <p:cNvPr id="12" name="그림 11" descr="4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1673805"/>
            <a:ext cx="5419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문자열 자르기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ko-KR" altLang="en-US" dirty="0"/>
              <a:t> ③ 문자열 양 옆의 공백 제거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 descr="image1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348880"/>
            <a:ext cx="3352800" cy="942975"/>
          </a:xfrm>
          <a:prstGeom prst="rect">
            <a:avLst/>
          </a:prstGeom>
        </p:spPr>
      </p:pic>
      <p:pic>
        <p:nvPicPr>
          <p:cNvPr id="10" name="그림 9" descr="image13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605" y="5679250"/>
            <a:ext cx="3352800" cy="676275"/>
          </a:xfrm>
          <a:prstGeom prst="rect">
            <a:avLst/>
          </a:prstGeom>
        </p:spPr>
      </p:pic>
      <p:pic>
        <p:nvPicPr>
          <p:cNvPr id="13" name="그림 12" descr="4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1178750"/>
            <a:ext cx="5314950" cy="1162050"/>
          </a:xfrm>
          <a:prstGeom prst="rect">
            <a:avLst/>
          </a:prstGeom>
        </p:spPr>
      </p:pic>
      <p:pic>
        <p:nvPicPr>
          <p:cNvPr id="14" name="그림 13" descr="4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600" y="3699030"/>
            <a:ext cx="42100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④ 배열을 문자열로 변환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ko-KR" altLang="en-US" dirty="0"/>
              <a:t> 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1" name="그림 10" descr="image1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663915"/>
            <a:ext cx="3400425" cy="714375"/>
          </a:xfrm>
          <a:prstGeom prst="rect">
            <a:avLst/>
          </a:prstGeom>
        </p:spPr>
      </p:pic>
      <p:pic>
        <p:nvPicPr>
          <p:cNvPr id="15" name="그림 14" descr="4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1313765"/>
            <a:ext cx="6029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4-2 </a:t>
            </a:r>
            <a:r>
              <a:rPr lang="ko-KR" altLang="en-US" dirty="0"/>
              <a:t>이동하는 달팽이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MovingAt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Console.SetCursorPosition</a:t>
            </a:r>
            <a:r>
              <a:rPr lang="en-US" altLang="ko-KR" dirty="0"/>
              <a:t> ( )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en-US" altLang="ko-KR" dirty="0" err="1"/>
              <a:t>Thread.Sleep</a:t>
            </a:r>
            <a:r>
              <a:rPr lang="en-US" altLang="ko-KR" dirty="0"/>
              <a:t> ( ) </a:t>
            </a:r>
            <a:r>
              <a:rPr lang="ko-KR" altLang="en-US" dirty="0" err="1"/>
              <a:t>메서드</a:t>
            </a:r>
            <a:r>
              <a:rPr lang="ko-KR" altLang="en-US" dirty="0"/>
              <a:t> 사용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 descr="4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268760"/>
            <a:ext cx="8343900" cy="1990725"/>
          </a:xfrm>
          <a:prstGeom prst="rect">
            <a:avLst/>
          </a:prstGeom>
        </p:spPr>
      </p:pic>
      <p:pic>
        <p:nvPicPr>
          <p:cNvPr id="11" name="그림 10" descr="image14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3744036"/>
            <a:ext cx="5040560" cy="1685114"/>
          </a:xfrm>
          <a:prstGeom prst="rect">
            <a:avLst/>
          </a:prstGeom>
        </p:spPr>
      </p:pic>
      <p:pic>
        <p:nvPicPr>
          <p:cNvPr id="13" name="그림 12" descr="image14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1900" y="4779150"/>
            <a:ext cx="4815535" cy="16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4-3 </a:t>
            </a:r>
            <a:r>
              <a:rPr lang="en-US" altLang="ko-KR" dirty="0" err="1"/>
              <a:t>swich</a:t>
            </a:r>
            <a:r>
              <a:rPr lang="en-US" altLang="ko-KR" dirty="0"/>
              <a:t> </a:t>
            </a:r>
            <a:r>
              <a:rPr lang="ko-KR" altLang="en-US" dirty="0"/>
              <a:t>조건문과 무한 </a:t>
            </a:r>
            <a:r>
              <a:rPr lang="ko-KR" altLang="en-US" dirty="0" err="1"/>
              <a:t>반복문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SwitchWithWhile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4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133745"/>
            <a:ext cx="5691545" cy="5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반복문과 괄호 사용 </a:t>
            </a:r>
            <a:endParaRPr lang="en-US" altLang="ko-KR" dirty="0"/>
          </a:p>
        </p:txBody>
      </p:sp>
      <p:pic>
        <p:nvPicPr>
          <p:cNvPr id="6" name="그림 5" descr="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562850" cy="2486025"/>
          </a:xfrm>
          <a:prstGeom prst="rect">
            <a:avLst/>
          </a:prstGeom>
        </p:spPr>
      </p:pic>
      <p:pic>
        <p:nvPicPr>
          <p:cNvPr id="7" name="그림 6" descr="4-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834045"/>
            <a:ext cx="7534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반복문과 배열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복사해서 붙여 넣기를 사용한 반복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사용 예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1223756"/>
            <a:ext cx="6795754" cy="2549413"/>
          </a:xfrm>
          <a:prstGeom prst="rect">
            <a:avLst/>
          </a:prstGeom>
        </p:spPr>
      </p:pic>
      <p:pic>
        <p:nvPicPr>
          <p:cNvPr id="11" name="그림 10" descr="4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194085"/>
            <a:ext cx="6930770" cy="23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7D5C4-F137-4E72-833C-19FC69DA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50050-FA76-4214-8F8C-5E337563B1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삼각형 모양 피라미드를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개의 숫자를 </a:t>
            </a:r>
            <a:r>
              <a:rPr lang="ko-KR" altLang="en-US" dirty="0" err="1"/>
              <a:t>입력받은</a:t>
            </a:r>
            <a:r>
              <a:rPr lang="ko-KR" altLang="en-US" dirty="0"/>
              <a:t> 뒤 가장 작은 수와 가장 큰 수를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규칙을 따르는 수열의 </a:t>
            </a:r>
            <a:r>
              <a:rPr lang="en-US" altLang="ko-KR" dirty="0"/>
              <a:t>20</a:t>
            </a:r>
            <a:r>
              <a:rPr lang="ko-KR" altLang="en-US" dirty="0"/>
              <a:t>번째 숫자를 프로그램을 만들어 </a:t>
            </a:r>
            <a:r>
              <a:rPr lang="ko-KR" altLang="en-US" dirty="0" err="1"/>
              <a:t>찾으시오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1, 11, 12, 1121, 122111, 112213</a:t>
            </a:r>
          </a:p>
          <a:p>
            <a:pPr lvl="1"/>
            <a:r>
              <a:rPr lang="ko-KR" altLang="en-US" dirty="0"/>
              <a:t>첫 번째 수열 </a:t>
            </a:r>
            <a:r>
              <a:rPr lang="en-US" altLang="ko-KR" dirty="0"/>
              <a:t>: 1</a:t>
            </a:r>
          </a:p>
          <a:p>
            <a:pPr lvl="1"/>
            <a:r>
              <a:rPr lang="ko-KR" altLang="en-US" dirty="0"/>
              <a:t>두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11</a:t>
            </a:r>
          </a:p>
          <a:p>
            <a:pPr lvl="1"/>
            <a:r>
              <a:rPr lang="ko-KR" altLang="en-US" dirty="0"/>
              <a:t>세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= 12</a:t>
            </a:r>
          </a:p>
          <a:p>
            <a:pPr lvl="1"/>
            <a:r>
              <a:rPr lang="ko-KR" altLang="en-US" dirty="0"/>
              <a:t>네 번째 수열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1121</a:t>
            </a:r>
          </a:p>
          <a:p>
            <a:pPr lvl="1"/>
            <a:r>
              <a:rPr lang="ko-KR" altLang="en-US" dirty="0"/>
              <a:t>다섯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122111</a:t>
            </a:r>
          </a:p>
          <a:p>
            <a:pPr lvl="1"/>
            <a:r>
              <a:rPr lang="ko-KR" altLang="en-US" dirty="0"/>
              <a:t>여섯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= 112213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5849"/>
          <a:stretch/>
        </p:blipFill>
        <p:spPr>
          <a:xfrm>
            <a:off x="5435623" y="2798930"/>
            <a:ext cx="369041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반복문과 배열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기본적인 배열 생성 방법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538790"/>
            <a:ext cx="4533900" cy="1000125"/>
          </a:xfrm>
          <a:prstGeom prst="rect">
            <a:avLst/>
          </a:prstGeom>
        </p:spPr>
      </p:pic>
      <p:pic>
        <p:nvPicPr>
          <p:cNvPr id="9" name="그림 8" descr="4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7125" y="1133745"/>
            <a:ext cx="2190750" cy="1409700"/>
          </a:xfrm>
          <a:prstGeom prst="rect">
            <a:avLst/>
          </a:prstGeom>
        </p:spPr>
      </p:pic>
      <p:pic>
        <p:nvPicPr>
          <p:cNvPr id="12" name="그림 11" descr="4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383995"/>
            <a:ext cx="8048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반복문과 배열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 </a:t>
            </a:r>
            <a:r>
              <a:rPr lang="ko-KR" altLang="en-US" dirty="0"/>
              <a:t>배열생성하고 요소에 접근하기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ArrayBasic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44878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Length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배열의 요소 개수 확인</a:t>
            </a:r>
            <a:endParaRPr lang="en-US" altLang="ko-KR" dirty="0"/>
          </a:p>
        </p:txBody>
      </p:sp>
      <p:pic>
        <p:nvPicPr>
          <p:cNvPr id="5" name="그림 4" descr="image1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644135"/>
            <a:ext cx="5162550" cy="1104900"/>
          </a:xfrm>
          <a:prstGeom prst="rect">
            <a:avLst/>
          </a:prstGeom>
        </p:spPr>
      </p:pic>
      <p:pic>
        <p:nvPicPr>
          <p:cNvPr id="7" name="그림 6" descr="4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763815"/>
            <a:ext cx="75342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IndexOutOfRangeException</a:t>
            </a:r>
            <a:endParaRPr lang="en-US" altLang="ko-KR" dirty="0"/>
          </a:p>
        </p:txBody>
      </p:sp>
      <p:pic>
        <p:nvPicPr>
          <p:cNvPr id="8" name="그림 7" descr="4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6444335"/>
            <a:ext cx="2857500" cy="266700"/>
          </a:xfrm>
          <a:prstGeom prst="rect">
            <a:avLst/>
          </a:prstGeom>
        </p:spPr>
      </p:pic>
      <p:pic>
        <p:nvPicPr>
          <p:cNvPr id="9" name="그림 8" descr="4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1313765"/>
            <a:ext cx="7534275" cy="2695575"/>
          </a:xfrm>
          <a:prstGeom prst="rect">
            <a:avLst/>
          </a:prstGeom>
        </p:spPr>
      </p:pic>
      <p:pic>
        <p:nvPicPr>
          <p:cNvPr id="10" name="그림 9" descr="image11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2888940"/>
            <a:ext cx="4427604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반복문과 배열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원하는 크기의 배열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4-2 </a:t>
            </a:r>
            <a:r>
              <a:rPr lang="ko-KR" altLang="en-US" dirty="0"/>
              <a:t>원하는 크기의 배열 생성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VariousArray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023955"/>
            <a:ext cx="5162550" cy="1371600"/>
          </a:xfrm>
          <a:prstGeom prst="rect">
            <a:avLst/>
          </a:prstGeom>
        </p:spPr>
      </p:pic>
      <p:pic>
        <p:nvPicPr>
          <p:cNvPr id="11" name="그림 10" descr="4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545" y="1358770"/>
            <a:ext cx="8086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while </a:t>
            </a:r>
            <a:r>
              <a:rPr lang="ko-KR" altLang="en-US" dirty="0" err="1"/>
              <a:t>반복문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if </a:t>
            </a:r>
            <a:r>
              <a:rPr lang="ko-KR" altLang="en-US" dirty="0"/>
              <a:t>조건문과 형식 비슷하나</a:t>
            </a:r>
            <a:r>
              <a:rPr lang="en-US" altLang="ko-KR" dirty="0"/>
              <a:t>,</a:t>
            </a:r>
            <a:r>
              <a:rPr lang="ko-KR" altLang="en-US" dirty="0"/>
              <a:t> 불 표현식이 참인 동안 중괄호 안의 문장 계속 실행</a:t>
            </a:r>
            <a:endParaRPr lang="en-US" altLang="ko-KR" dirty="0"/>
          </a:p>
          <a:p>
            <a:pPr lvl="1"/>
            <a:r>
              <a:rPr lang="ko-KR" altLang="en-US" dirty="0"/>
              <a:t>조건이 변하지 않으면 무한히 반복</a:t>
            </a:r>
            <a:r>
              <a:rPr lang="en-US" altLang="ko-KR" dirty="0"/>
              <a:t>, </a:t>
            </a:r>
            <a:r>
              <a:rPr lang="ko-KR" altLang="en-US" dirty="0"/>
              <a:t>반드시 조건을 거짓으로 만드는 문장 포함 되어야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8" name="그림 7" descr="4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73805"/>
            <a:ext cx="6075674" cy="2423079"/>
          </a:xfrm>
          <a:prstGeom prst="rect">
            <a:avLst/>
          </a:prstGeom>
        </p:spPr>
      </p:pic>
      <p:pic>
        <p:nvPicPr>
          <p:cNvPr id="10" name="그림 9" descr="4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464115"/>
            <a:ext cx="6480720" cy="22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684</Words>
  <Application>Microsoft Office PowerPoint</Application>
  <PresentationFormat>화면 슬라이드 쇼(4:3)</PresentationFormat>
  <Paragraphs>235</Paragraphs>
  <Slides>31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반복문과 배열(1)</vt:lpstr>
      <vt:lpstr>Section 01 반복문과 배열(2)</vt:lpstr>
      <vt:lpstr>Section 01 반복문과 배열(3)</vt:lpstr>
      <vt:lpstr>NOTE(1) </vt:lpstr>
      <vt:lpstr>NOTE(2) </vt:lpstr>
      <vt:lpstr>Section 01 반복문과 배열(4)</vt:lpstr>
      <vt:lpstr>Section 02 while 반복문(1)</vt:lpstr>
      <vt:lpstr>Section 02 while 반복문(2)</vt:lpstr>
      <vt:lpstr>Section 03 do while 반복문(1)</vt:lpstr>
      <vt:lpstr>Section 03 do while 반복문(2)</vt:lpstr>
      <vt:lpstr>Section 04 for 반복문(1)</vt:lpstr>
      <vt:lpstr>Section 04 for 반복문(2)</vt:lpstr>
      <vt:lpstr>NOTE </vt:lpstr>
      <vt:lpstr>Section 05 역 for 반복문</vt:lpstr>
      <vt:lpstr>Section 06 foreach 반복문(1)</vt:lpstr>
      <vt:lpstr>Section 06 foreach 반복문(2)</vt:lpstr>
      <vt:lpstr>NOTE </vt:lpstr>
      <vt:lpstr>Section 07 중첩 반복문</vt:lpstr>
      <vt:lpstr>Section 08 break 키워드</vt:lpstr>
      <vt:lpstr>NOTE </vt:lpstr>
      <vt:lpstr>Section 09 continue 키워드</vt:lpstr>
      <vt:lpstr>Section 10 함께 하는 응용 예제(1)</vt:lpstr>
      <vt:lpstr>Section 10 함께 하는 응용 예제(2)</vt:lpstr>
      <vt:lpstr>Section 10 함께 하는 응용 예제(3)</vt:lpstr>
      <vt:lpstr>Section 10 함께 하는 응용 예제(4)</vt:lpstr>
      <vt:lpstr>Section 10 함께 하는 응용 예제(5)</vt:lpstr>
      <vt:lpstr>NOTE </vt:lpstr>
      <vt:lpstr>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257</cp:revision>
  <dcterms:created xsi:type="dcterms:W3CDTF">2012-07-23T02:34:37Z</dcterms:created>
  <dcterms:modified xsi:type="dcterms:W3CDTF">2024-02-13T06:28:09Z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