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C4DD-223D-4EF2-A574-1F247A8D063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2E57-6B95-4C00-A531-EEE14C35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4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C4DD-223D-4EF2-A574-1F247A8D063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2E57-6B95-4C00-A531-EEE14C35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4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C4DD-223D-4EF2-A574-1F247A8D063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2E57-6B95-4C00-A531-EEE14C35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71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C4DD-223D-4EF2-A574-1F247A8D063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2E57-6B95-4C00-A531-EEE14C35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1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C4DD-223D-4EF2-A574-1F247A8D063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2E57-6B95-4C00-A531-EEE14C35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C4DD-223D-4EF2-A574-1F247A8D063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2E57-6B95-4C00-A531-EEE14C35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6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C4DD-223D-4EF2-A574-1F247A8D063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2E57-6B95-4C00-A531-EEE14C35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0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C4DD-223D-4EF2-A574-1F247A8D063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2E57-6B95-4C00-A531-EEE14C35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57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C4DD-223D-4EF2-A574-1F247A8D063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2E57-6B95-4C00-A531-EEE14C35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6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C4DD-223D-4EF2-A574-1F247A8D063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2E57-6B95-4C00-A531-EEE14C35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1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C4DD-223D-4EF2-A574-1F247A8D063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2E57-6B95-4C00-A531-EEE14C35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1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AC4DD-223D-4EF2-A574-1F247A8D063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62E57-6B95-4C00-A531-EEE14C35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1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19536" y="332657"/>
            <a:ext cx="8229600" cy="60815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입력된 알파벳 문자열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 소문자로만 입력할 것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각 글자들이 해당 문자열에서 몇 번씩 나왔는지 출력하시오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leedongjoon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'd'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'e'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'g'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'j'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'l'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'n'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'o'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2667" y="3326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45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19536" y="332657"/>
            <a:ext cx="8229600" cy="6081539"/>
          </a:xfrm>
        </p:spPr>
        <p:txBody>
          <a:bodyPr>
            <a:normAutofit/>
          </a:bodyPr>
          <a:lstStyle/>
          <a:p>
            <a:r>
              <a:rPr lang="ko-KR" altLang="en-US" dirty="0"/>
              <a:t>입력된 알파벳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소문자</a:t>
            </a:r>
            <a:r>
              <a:rPr lang="en-US" altLang="ko-KR" dirty="0"/>
              <a:t>)</a:t>
            </a:r>
            <a:r>
              <a:rPr lang="ko-KR" altLang="en-US" dirty="0"/>
              <a:t>에서 각각의 알파벳 글자가 최초로 등장하는 위치를 적으시오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aabbcc</a:t>
            </a:r>
            <a:endParaRPr lang="en-US" altLang="ko-KR" dirty="0" smtClean="0"/>
          </a:p>
          <a:p>
            <a:pPr lvl="1">
              <a:buFont typeface="Symbol"/>
              <a:buChar char="Þ"/>
            </a:pP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번째에서 처음 등장합니다</a:t>
            </a:r>
            <a:r>
              <a:rPr lang="en-US" altLang="ko-KR" dirty="0" smtClean="0"/>
              <a:t>.</a:t>
            </a:r>
          </a:p>
          <a:p>
            <a:pPr lvl="1">
              <a:buFont typeface="Symbol"/>
              <a:buChar char="Þ"/>
            </a:pPr>
            <a:r>
              <a:rPr lang="en-US" altLang="ko-KR" dirty="0" smtClean="0"/>
              <a:t>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번째에서 처음 등장합니다</a:t>
            </a:r>
            <a:r>
              <a:rPr lang="en-US" altLang="ko-KR" dirty="0" smtClean="0"/>
              <a:t>.</a:t>
            </a:r>
          </a:p>
          <a:p>
            <a:pPr lvl="1">
              <a:buFont typeface="Symbol"/>
              <a:buChar char="Þ"/>
            </a:pPr>
            <a:r>
              <a:rPr lang="en-US" altLang="ko-KR" dirty="0" smtClean="0"/>
              <a:t>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번째에서 처음 등장합니다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2667" y="3326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64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16632"/>
            <a:ext cx="8229600" cy="655272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주어진 </a:t>
            </a:r>
            <a:r>
              <a:rPr lang="ko-KR" altLang="en-US" sz="2400" dirty="0" err="1"/>
              <a:t>암호표를</a:t>
            </a:r>
            <a:r>
              <a:rPr lang="ko-KR" altLang="en-US" sz="2400" dirty="0"/>
              <a:t> 이용하여</a:t>
            </a:r>
            <a:r>
              <a:rPr lang="en-US" altLang="ko-KR" sz="2400" dirty="0"/>
              <a:t>, </a:t>
            </a:r>
            <a:r>
              <a:rPr lang="ko-KR" altLang="en-US" sz="2400" dirty="0"/>
              <a:t>입력한 암호의 뜻을 유추해 볼 수 있는 코드를 만드시오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암호표</a:t>
            </a:r>
            <a:r>
              <a:rPr lang="en-US" altLang="ko-KR" sz="2400" dirty="0"/>
              <a:t>(</a:t>
            </a:r>
            <a:r>
              <a:rPr lang="ko-KR" altLang="en-US" sz="2400" dirty="0"/>
              <a:t>다음 페이지 참고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000" dirty="0"/>
              <a:t>예시입력 </a:t>
            </a:r>
            <a:r>
              <a:rPr lang="en-US" altLang="ko-KR" sz="2000" dirty="0" err="1"/>
              <a:t>aoboco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2000" dirty="0"/>
              <a:t>출력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ㄱㅏㄴㅏㄷㅏ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1484785"/>
            <a:ext cx="52197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36160" y="620688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예시입력</a:t>
            </a:r>
          </a:p>
        </p:txBody>
      </p:sp>
      <p:sp>
        <p:nvSpPr>
          <p:cNvPr id="5" name="아래쪽 화살표 4"/>
          <p:cNvSpPr/>
          <p:nvPr/>
        </p:nvSpPr>
        <p:spPr>
          <a:xfrm>
            <a:off x="7978079" y="1034155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2667" y="3326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35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1991544" y="1484784"/>
          <a:ext cx="8229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ㄷ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ㅂ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ㅊ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ㅋ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m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ㅎ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ㅏ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ㅓ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ㅗ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ㅛ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ㅣ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5561" y="404664"/>
            <a:ext cx="3459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암호표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 err="1"/>
              <a:t>쌍자음은</a:t>
            </a:r>
            <a:r>
              <a:rPr lang="ko-KR" altLang="en-US" dirty="0"/>
              <a:t> 자음 </a:t>
            </a:r>
            <a:r>
              <a:rPr lang="en-US" altLang="ko-KR" dirty="0"/>
              <a:t>2</a:t>
            </a:r>
            <a:r>
              <a:rPr lang="ko-KR" altLang="en-US" dirty="0"/>
              <a:t>개로 표현됨</a:t>
            </a:r>
            <a:endParaRPr lang="en-US" altLang="ko-KR" dirty="0"/>
          </a:p>
          <a:p>
            <a:r>
              <a:rPr lang="ko-KR" altLang="en-US" dirty="0"/>
              <a:t>예 </a:t>
            </a:r>
            <a:r>
              <a:rPr lang="en-US" altLang="ko-KR" dirty="0"/>
              <a:t>) </a:t>
            </a:r>
            <a:r>
              <a:rPr lang="ko-KR" altLang="en-US" dirty="0"/>
              <a:t>깡 </a:t>
            </a:r>
            <a:r>
              <a:rPr lang="en-US" altLang="ko-KR" dirty="0"/>
              <a:t>-&gt; </a:t>
            </a:r>
            <a:r>
              <a:rPr lang="ko-KR" altLang="en-US" dirty="0" err="1"/>
              <a:t>ㄱ</a:t>
            </a:r>
            <a:r>
              <a:rPr lang="ko-KR" altLang="en-US" dirty="0"/>
              <a:t> </a:t>
            </a:r>
            <a:r>
              <a:rPr lang="ko-KR" altLang="en-US" dirty="0" err="1"/>
              <a:t>ㄱ</a:t>
            </a:r>
            <a:r>
              <a:rPr lang="ko-KR" altLang="en-US" dirty="0"/>
              <a:t> </a:t>
            </a:r>
            <a:r>
              <a:rPr lang="ko-KR" altLang="en-US" dirty="0" err="1"/>
              <a:t>ㅏ</a:t>
            </a:r>
            <a:r>
              <a:rPr lang="ko-KR" altLang="en-US" dirty="0"/>
              <a:t> </a:t>
            </a:r>
            <a:r>
              <a:rPr lang="ko-KR" altLang="en-US" dirty="0" err="1"/>
              <a:t>ㅇ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en-US" altLang="ko-KR" dirty="0" err="1"/>
              <a:t>aaoh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36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209</Words>
  <Application>Microsoft Office PowerPoint</Application>
  <PresentationFormat>와이드스크린</PresentationFormat>
  <Paragraphs>74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코딩 문제 모음집</dc:title>
  <dc:creator>KB</dc:creator>
  <cp:lastModifiedBy>KB</cp:lastModifiedBy>
  <cp:revision>20</cp:revision>
  <dcterms:created xsi:type="dcterms:W3CDTF">2020-11-10T00:25:56Z</dcterms:created>
  <dcterms:modified xsi:type="dcterms:W3CDTF">2024-02-19T07:13:05Z</dcterms:modified>
</cp:coreProperties>
</file>