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41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98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94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3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7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3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67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22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4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05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1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B4D48-2CE5-4547-8FDC-3F39D6F9C2E3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2317A-F46F-4808-8EF1-0FAE0721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79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5DE45-8844-4D4E-934A-4C060F05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병원 인사 관리 프로그램을 만들려고 한다</a:t>
            </a:r>
            <a:r>
              <a:rPr lang="en-US" altLang="ko-KR" dirty="0"/>
              <a:t>. </a:t>
            </a:r>
            <a:r>
              <a:rPr lang="ko-KR" altLang="en-US" dirty="0"/>
              <a:t>병원에서 근무중인 의사들에 대하여</a:t>
            </a:r>
            <a:r>
              <a:rPr lang="en-US" altLang="ko-KR" dirty="0"/>
              <a:t>, </a:t>
            </a:r>
            <a:r>
              <a:rPr lang="ko-KR" altLang="en-US" dirty="0"/>
              <a:t>병원이 갖는 정보는 아래와 같다</a:t>
            </a:r>
            <a:r>
              <a:rPr lang="en-US" altLang="ko-KR" dirty="0"/>
              <a:t>. </a:t>
            </a:r>
            <a:r>
              <a:rPr lang="ko-KR" altLang="en-US" dirty="0"/>
              <a:t>이 정보를 이용하여 의사 </a:t>
            </a:r>
            <a:r>
              <a:rPr lang="en-US" altLang="ko-KR" dirty="0"/>
              <a:t>class</a:t>
            </a:r>
            <a:r>
              <a:rPr lang="ko-KR" altLang="en-US" dirty="0"/>
              <a:t>를 작성하라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Id,</a:t>
            </a:r>
            <a:r>
              <a:rPr lang="ko-KR" altLang="en-US" dirty="0"/>
              <a:t> 이름</a:t>
            </a:r>
            <a:r>
              <a:rPr lang="en-US" altLang="ko-KR" dirty="0"/>
              <a:t>, </a:t>
            </a:r>
            <a:r>
              <a:rPr lang="ko-KR" altLang="en-US" dirty="0"/>
              <a:t>부서명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endParaRPr lang="en-US" altLang="ko-KR" dirty="0"/>
          </a:p>
          <a:p>
            <a:r>
              <a:rPr lang="ko-KR" altLang="en-US" dirty="0"/>
              <a:t>신규 의사가 입사하였다</a:t>
            </a:r>
            <a:r>
              <a:rPr lang="en-US" altLang="ko-KR" dirty="0"/>
              <a:t>. </a:t>
            </a:r>
            <a:r>
              <a:rPr lang="ko-KR" altLang="en-US" dirty="0"/>
              <a:t>그 사람의 정보는 아래와 같다</a:t>
            </a:r>
            <a:r>
              <a:rPr lang="en-US" altLang="ko-KR" dirty="0"/>
              <a:t>. </a:t>
            </a:r>
            <a:r>
              <a:rPr lang="ko-KR" altLang="en-US" dirty="0"/>
              <a:t>아래 정보들을 담는 하나의 변수를 만들어라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Id : </a:t>
            </a:r>
            <a:r>
              <a:rPr lang="en-US" altLang="ko-KR" dirty="0" err="1" smtClean="0"/>
              <a:t>tempId</a:t>
            </a:r>
            <a:r>
              <a:rPr lang="en-US" altLang="ko-KR" dirty="0" smtClean="0"/>
              <a:t>, </a:t>
            </a: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en-US" altLang="ko-KR" dirty="0" err="1" smtClean="0"/>
              <a:t>tempLee</a:t>
            </a:r>
            <a:r>
              <a:rPr lang="en-US" altLang="ko-KR" dirty="0" smtClean="0"/>
              <a:t>, </a:t>
            </a:r>
            <a:r>
              <a:rPr lang="ko-KR" altLang="en-US" dirty="0"/>
              <a:t>부서명 </a:t>
            </a:r>
            <a:r>
              <a:rPr lang="en-US" altLang="ko-KR" dirty="0"/>
              <a:t>: </a:t>
            </a:r>
            <a:r>
              <a:rPr lang="en-US" altLang="ko-KR" dirty="0" err="1" smtClean="0"/>
              <a:t>tempDepartment</a:t>
            </a:r>
            <a:r>
              <a:rPr lang="en-US" altLang="ko-KR" dirty="0" smtClean="0"/>
              <a:t>, </a:t>
            </a:r>
            <a:r>
              <a:rPr lang="ko-KR" altLang="en-US" dirty="0"/>
              <a:t>성별 </a:t>
            </a:r>
            <a:r>
              <a:rPr lang="en-US" altLang="ko-KR" dirty="0"/>
              <a:t>: </a:t>
            </a:r>
            <a:r>
              <a:rPr lang="ko-KR" altLang="en-US" dirty="0"/>
              <a:t>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7ED26-0E93-4FCB-9517-FC7AF374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1</a:t>
            </a:fld>
            <a:r>
              <a:rPr lang="en-US" dirty="0" smtClean="0"/>
              <a:t>/25</a:t>
            </a:r>
            <a:endParaRPr 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6108" y="221666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491" y="363196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53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5DE45-8844-4D4E-934A-4C060F05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신규 입사자들이 많아졌다</a:t>
            </a:r>
            <a:r>
              <a:rPr lang="en-US" altLang="ko-KR" dirty="0"/>
              <a:t>.  </a:t>
            </a:r>
            <a:r>
              <a:rPr lang="ko-KR" altLang="en-US" dirty="0"/>
              <a:t>그리고 추가적인 제약조건도 붙었다</a:t>
            </a:r>
            <a:r>
              <a:rPr lang="en-US" altLang="ko-KR" dirty="0"/>
              <a:t>. </a:t>
            </a:r>
            <a:r>
              <a:rPr lang="ko-KR" altLang="en-US" dirty="0"/>
              <a:t>이 때 의사 </a:t>
            </a:r>
            <a:r>
              <a:rPr lang="en-US" altLang="ko-KR" dirty="0"/>
              <a:t>10</a:t>
            </a:r>
            <a:r>
              <a:rPr lang="ko-KR" altLang="en-US" dirty="0"/>
              <a:t>명을 관리할 수 있는 변수를 생성하라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ID</a:t>
            </a:r>
            <a:r>
              <a:rPr lang="ko-KR" altLang="en-US" dirty="0"/>
              <a:t>는 중복될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7ED26-0E93-4FCB-9517-FC7AF374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2</a:t>
            </a:fld>
            <a:r>
              <a:rPr lang="en-US" dirty="0" smtClean="0"/>
              <a:t>/25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9427" y="23019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55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5DE45-8844-4D4E-934A-4C060F05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93" y="559433"/>
            <a:ext cx="11430000" cy="3810000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Customer </a:t>
            </a:r>
            <a:r>
              <a:rPr lang="ko-KR" altLang="en-US" dirty="0"/>
              <a:t>클래스를 </a:t>
            </a:r>
            <a:r>
              <a:rPr lang="ko-KR" altLang="en-US" dirty="0" smtClean="0"/>
              <a:t>만들자</a:t>
            </a:r>
            <a:r>
              <a:rPr lang="en-US" altLang="ko-KR" dirty="0" smtClean="0"/>
              <a:t>. </a:t>
            </a:r>
            <a:r>
              <a:rPr lang="ko-KR" altLang="en-US" dirty="0"/>
              <a:t>회원수는 </a:t>
            </a:r>
            <a:r>
              <a:rPr lang="en-US" altLang="ko-KR" dirty="0"/>
              <a:t>5</a:t>
            </a:r>
            <a:r>
              <a:rPr lang="ko-KR" altLang="en-US" dirty="0"/>
              <a:t>명으로 하자</a:t>
            </a:r>
            <a:r>
              <a:rPr lang="en-US" altLang="ko-KR" dirty="0"/>
              <a:t>. </a:t>
            </a:r>
            <a:r>
              <a:rPr lang="ko-KR" altLang="en-US" dirty="0"/>
              <a:t>이 때의 </a:t>
            </a:r>
            <a:r>
              <a:rPr lang="ko-KR" altLang="en-US" dirty="0" err="1"/>
              <a:t>회원당</a:t>
            </a:r>
            <a:r>
              <a:rPr lang="ko-KR" altLang="en-US" dirty="0"/>
              <a:t> 고유의 </a:t>
            </a:r>
            <a:r>
              <a:rPr lang="en-US" altLang="ko-KR" dirty="0"/>
              <a:t>ID</a:t>
            </a:r>
            <a:r>
              <a:rPr lang="ko-KR" altLang="en-US" dirty="0"/>
              <a:t>를 추가하라</a:t>
            </a:r>
            <a:r>
              <a:rPr lang="en-US" altLang="ko-KR" dirty="0" smtClean="0"/>
              <a:t>.(Id, Pw, Name, Age)</a:t>
            </a:r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ID</a:t>
            </a:r>
            <a:r>
              <a:rPr lang="ko-KR" altLang="en-US" dirty="0"/>
              <a:t>에 따른 비밀번호도 추가하라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비밀번호에 대한 유효성 체크를 해야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여기서 </a:t>
            </a:r>
            <a:r>
              <a:rPr lang="ko-KR" altLang="en-US" dirty="0" err="1" smtClean="0"/>
              <a:t>단계란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난이도를 의미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비밀번호는 무조건 </a:t>
            </a:r>
            <a:r>
              <a:rPr lang="en-US" altLang="ko-KR" dirty="0"/>
              <a:t>4</a:t>
            </a:r>
            <a:r>
              <a:rPr lang="ko-KR" altLang="en-US" dirty="0"/>
              <a:t>글자여야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비밀번호는 무조건 </a:t>
            </a:r>
            <a:r>
              <a:rPr lang="en-US" altLang="ko-KR" dirty="0"/>
              <a:t>8</a:t>
            </a:r>
            <a:r>
              <a:rPr lang="ko-KR" altLang="en-US" dirty="0"/>
              <a:t>자 이상이어야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비밀번호는 무조건 숫자로만 되어야 한다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비밀번호는 영어와 숫자의 조합으로 되어야 한다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비밀번호는 영어와 </a:t>
            </a:r>
            <a:r>
              <a:rPr lang="ko-KR" altLang="en-US" dirty="0" smtClean="0"/>
              <a:t>숫자 그리고 특수문자까지 </a:t>
            </a:r>
            <a:r>
              <a:rPr lang="ko-KR" altLang="en-US" dirty="0"/>
              <a:t>포함되어 있어야 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7ED26-0E93-4FCB-9517-FC7AF374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3</a:t>
            </a:fld>
            <a:r>
              <a:rPr lang="en-US" smtClean="0"/>
              <a:t>/25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83888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340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학생 관리 프로그램을 작성하려고 한다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 lvl="1"/>
            <a:r>
              <a:rPr lang="ko-KR" altLang="en-US" sz="1800" dirty="0" smtClean="0"/>
              <a:t>아래 조건들을 충족하는 클래스 </a:t>
            </a:r>
            <a:r>
              <a:rPr lang="en-US" altLang="ko-KR" sz="1800" dirty="0" smtClean="0"/>
              <a:t>2</a:t>
            </a:r>
            <a:r>
              <a:rPr lang="ko-KR" altLang="en-US" sz="1800" dirty="0" smtClean="0"/>
              <a:t>개를 작성하시오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smtClean="0"/>
              <a:t>아래 예시에 제시된 데이터를 작성하시오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1800" dirty="0" err="1" smtClean="0"/>
              <a:t>기본키</a:t>
            </a:r>
            <a:r>
              <a:rPr lang="ko-KR" altLang="en-US" sz="1800" dirty="0" smtClean="0"/>
              <a:t> 및 </a:t>
            </a:r>
            <a:r>
              <a:rPr lang="ko-KR" altLang="en-US" sz="1800" dirty="0" err="1" smtClean="0"/>
              <a:t>외래키를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추가하시오</a:t>
            </a:r>
            <a:r>
              <a:rPr lang="en-US" altLang="ko-KR" sz="1800" dirty="0" smtClean="0"/>
              <a:t>.</a:t>
            </a:r>
          </a:p>
          <a:p>
            <a:pPr marL="457200" lvl="1" indent="0">
              <a:buNone/>
            </a:pPr>
            <a:r>
              <a:rPr lang="en-US" altLang="ko-KR" sz="1800" dirty="0" smtClean="0"/>
              <a:t>* </a:t>
            </a:r>
            <a:r>
              <a:rPr lang="ko-KR" altLang="en-US" sz="1800" dirty="0" err="1" smtClean="0"/>
              <a:t>기본키와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외래키</a:t>
            </a:r>
            <a:r>
              <a:rPr lang="ko-KR" altLang="en-US" sz="1800" dirty="0" smtClean="0"/>
              <a:t> 개념은 질문을 하거나 찾아볼 것</a:t>
            </a:r>
            <a:r>
              <a:rPr lang="en-US" altLang="ko-KR" sz="1800" dirty="0" smtClean="0"/>
              <a:t>(DB</a:t>
            </a:r>
            <a:r>
              <a:rPr lang="ko-KR" altLang="en-US" sz="1800" dirty="0" smtClean="0"/>
              <a:t>에 나오는 개념임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pPr/>
              <a:t>4</a:t>
            </a:fld>
            <a:r>
              <a:rPr lang="en-US" smtClean="0"/>
              <a:t>/25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085" y="4458125"/>
            <a:ext cx="6237201" cy="1762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9427" y="236842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605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238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</dc:creator>
  <cp:lastModifiedBy>KB</cp:lastModifiedBy>
  <cp:revision>3</cp:revision>
  <dcterms:created xsi:type="dcterms:W3CDTF">2024-02-20T05:04:33Z</dcterms:created>
  <dcterms:modified xsi:type="dcterms:W3CDTF">2024-02-20T06:34:36Z</dcterms:modified>
</cp:coreProperties>
</file>