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91" r:id="rId9"/>
    <p:sldId id="268" r:id="rId10"/>
    <p:sldId id="270" r:id="rId11"/>
    <p:sldId id="271" r:id="rId12"/>
    <p:sldId id="261" r:id="rId13"/>
    <p:sldId id="262" r:id="rId14"/>
    <p:sldId id="266" r:id="rId15"/>
    <p:sldId id="272" r:id="rId16"/>
    <p:sldId id="276" r:id="rId17"/>
    <p:sldId id="278" r:id="rId18"/>
    <p:sldId id="279" r:id="rId19"/>
    <p:sldId id="280" r:id="rId20"/>
    <p:sldId id="264" r:id="rId21"/>
    <p:sldId id="281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73" r:id="rId30"/>
    <p:sldId id="287" r:id="rId31"/>
    <p:sldId id="265" r:id="rId32"/>
    <p:sldId id="292" r:id="rId33"/>
    <p:sldId id="26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7"/>
            <p14:sldId id="269"/>
            <p14:sldId id="291"/>
            <p14:sldId id="268"/>
            <p14:sldId id="270"/>
            <p14:sldId id="271"/>
            <p14:sldId id="261"/>
            <p14:sldId id="262"/>
            <p14:sldId id="266"/>
            <p14:sldId id="272"/>
            <p14:sldId id="276"/>
            <p14:sldId id="278"/>
            <p14:sldId id="279"/>
            <p14:sldId id="280"/>
            <p14:sldId id="264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73"/>
            <p14:sldId id="287"/>
            <p14:sldId id="265"/>
            <p14:sldId id="29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79528" autoAdjust="0"/>
  </p:normalViewPr>
  <p:slideViewPr>
    <p:cSldViewPr snapToGrid="0">
      <p:cViewPr varScale="1">
        <p:scale>
          <a:sx n="92" d="100"/>
          <a:sy n="92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D99E-B456-403A-A0AD-2058FD0BBF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2CCD-B704-4C2A-B6D4-1DCEACDC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85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</a:t>
            </a:r>
            <a:r>
              <a:rPr lang="ko-KR" altLang="en-US" dirty="0"/>
              <a:t>이 궁금하다면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3"/>
              </a:rPr>
              <a:t>https://javacpro.tistory.com/1</a:t>
            </a:r>
            <a:r>
              <a:rPr lang="en-US" altLang="ko-KR" dirty="0"/>
              <a:t>7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한글관련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http://blog.daum.net/to302/88 -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r>
              <a:rPr lang="en-US" altLang="ko-KR" dirty="0"/>
              <a:t>https://gentooboy.tistory.com/214  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en-US" altLang="ko-KR" dirty="0"/>
          </a:p>
          <a:p>
            <a:r>
              <a:rPr lang="en-US" altLang="ko-KR" dirty="0" err="1"/>
              <a:t>githubDesktop</a:t>
            </a:r>
            <a:r>
              <a:rPr lang="ko-KR" altLang="en-US" dirty="0"/>
              <a:t>이 </a:t>
            </a:r>
            <a:r>
              <a:rPr lang="ko-KR" altLang="en-US" dirty="0" err="1"/>
              <a:t>별로라면</a:t>
            </a:r>
            <a:r>
              <a:rPr lang="ko-KR" altLang="en-US" dirty="0"/>
              <a:t> </a:t>
            </a:r>
            <a:r>
              <a:rPr lang="ko-KR" altLang="en-US" dirty="0" err="1"/>
              <a:t>소스포지</a:t>
            </a:r>
            <a:r>
              <a:rPr lang="en-US" altLang="ko-KR" dirty="0"/>
              <a:t>, </a:t>
            </a:r>
            <a:r>
              <a:rPr lang="en-US" altLang="ko-KR" dirty="0" err="1"/>
              <a:t>git</a:t>
            </a:r>
            <a:r>
              <a:rPr lang="ko-KR" altLang="en-US" dirty="0" err="1"/>
              <a:t>크라켄이라는</a:t>
            </a:r>
            <a:r>
              <a:rPr lang="ko-KR" altLang="en-US" dirty="0"/>
              <a:t> 것도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6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6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6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2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Monday, May 27,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Monday, May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5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애플리케이션 배포</a:t>
            </a:r>
            <a:r>
              <a:rPr lang="en-US" altLang="ko-KR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형상관리도구</a:t>
            </a:r>
            <a:endParaRPr lang="en-US" altLang="ko-KR" sz="12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8"/>
            <a:ext cx="10240903" cy="49268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형상 관리 도구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이란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?</a:t>
            </a:r>
          </a:p>
          <a:p>
            <a:pPr lvl="1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과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GitHub</a:t>
            </a:r>
          </a:p>
          <a:p>
            <a:pPr lvl="1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핵심개념 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Commit, Push</a:t>
            </a:r>
          </a:p>
          <a:p>
            <a:pPr lvl="1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핵심개념 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Pull, Branch</a:t>
            </a:r>
          </a:p>
          <a:p>
            <a:pPr lvl="1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기본 </a:t>
            </a:r>
            <a:r>
              <a:rPr lang="ko-KR" altLang="en-US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브랜치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변경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GitHUB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가입 및 저장소 등록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설치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활용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(Console)</a:t>
            </a:r>
          </a:p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활용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(GUI)</a:t>
            </a:r>
          </a:p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필자의 주된 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활용 패턴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vl="1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주의 사항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GitHub Desktop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설치 및 활용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자료 출처 모음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ABDF-FAEC-4AFB-A146-6DB4E8C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 GITHUB</a:t>
            </a:r>
            <a:r>
              <a:rPr lang="ko-KR" altLang="en-US" dirty="0"/>
              <a:t>에서 내가 원하는 경로만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F2E7-9CFD-4AE2-AA03-4209406D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config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</a:p>
          <a:p>
            <a:r>
              <a:rPr lang="en-US" altLang="ko-KR" dirty="0"/>
              <a:t>git remote add -f origin https://github.com/opencv/opencv.git</a:t>
            </a:r>
          </a:p>
          <a:p>
            <a:r>
              <a:rPr lang="en-US" altLang="ko-KR" dirty="0"/>
              <a:t>echo </a:t>
            </a:r>
            <a:r>
              <a:rPr lang="en-US" altLang="ko-KR" b="1" dirty="0"/>
              <a:t>samples/python/</a:t>
            </a:r>
            <a:r>
              <a:rPr lang="en-US" altLang="ko-KR" b="1" dirty="0" err="1"/>
              <a:t>tutorial_code</a:t>
            </a:r>
            <a:r>
              <a:rPr lang="en-US" altLang="ko-KR" b="1" dirty="0"/>
              <a:t>/</a:t>
            </a:r>
            <a:r>
              <a:rPr lang="en-US" altLang="ko-KR" dirty="0"/>
              <a:t>* &gt; .git/info/sparse-checkout</a:t>
            </a:r>
          </a:p>
          <a:p>
            <a:r>
              <a:rPr lang="en-US" altLang="ko-KR" dirty="0"/>
              <a:t>git pull origin main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master)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Samples</a:t>
            </a:r>
            <a:r>
              <a:rPr lang="ko-KR" altLang="en-US" dirty="0"/>
              <a:t>의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tutorial_code</a:t>
            </a:r>
            <a:r>
              <a:rPr lang="en-US" altLang="ko-KR" dirty="0"/>
              <a:t> </a:t>
            </a:r>
            <a:r>
              <a:rPr lang="ko-KR" altLang="en-US" dirty="0"/>
              <a:t>부분들만 가져오게 하는 </a:t>
            </a:r>
            <a:r>
              <a:rPr lang="en-US" altLang="ko-KR" dirty="0"/>
              <a:t>git </a:t>
            </a:r>
            <a:r>
              <a:rPr lang="ko-KR" altLang="en-US" dirty="0"/>
              <a:t>명령어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DA5F9-1159-4D6A-AE6E-8C973F76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F3CEA5C-6786-4F9D-BB5A-770719AF6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2FB112-C432-40AE-AA5A-782EF83D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10" y="4521861"/>
            <a:ext cx="4911814" cy="10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E3237-79EC-40AC-9480-F89812FEDD0C}"/>
              </a:ext>
            </a:extLst>
          </p:cNvPr>
          <p:cNvSpPr txBox="1"/>
          <p:nvPr/>
        </p:nvSpPr>
        <p:spPr>
          <a:xfrm>
            <a:off x="1744579" y="4427821"/>
            <a:ext cx="66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03F6-B470-4940-8E3D-568059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71686-B2A4-4119-80C1-E728E59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https://blog.outsider.ne.kr/1503</a:t>
            </a:r>
            <a:endParaRPr lang="en-US" altLang="ko-KR" dirty="0"/>
          </a:p>
          <a:p>
            <a:r>
              <a:rPr lang="ko-KR" altLang="en-US" dirty="0"/>
              <a:t>인권 문제때문에 이런 저런 용어들이 제거가 되었는데 그 중에 하나가 </a:t>
            </a:r>
            <a:r>
              <a:rPr lang="en-US" altLang="ko-KR" dirty="0"/>
              <a:t>master/slave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우선은 </a:t>
            </a:r>
            <a:r>
              <a:rPr lang="en-US" altLang="ko-KR" dirty="0"/>
              <a:t>Git </a:t>
            </a:r>
            <a:r>
              <a:rPr lang="ko-KR" altLang="en-US" dirty="0"/>
              <a:t>버전을 </a:t>
            </a:r>
            <a:r>
              <a:rPr lang="en-US" altLang="ko-KR" dirty="0"/>
              <a:t>2.28</a:t>
            </a:r>
            <a:r>
              <a:rPr lang="ko-KR" altLang="en-US" dirty="0"/>
              <a:t>버전이상으로 올린다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버전을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44DF-A392-4361-8EFE-53EBC0A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4DE90F-B0E2-417F-951A-B46A9DF0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" t="28965" r="-854"/>
          <a:stretch/>
        </p:blipFill>
        <p:spPr>
          <a:xfrm>
            <a:off x="1574750" y="3539065"/>
            <a:ext cx="9834601" cy="28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사용자 지정 1">
      <a:majorFont>
        <a:latin typeface="에스코어 드림 7 ExtraBold"/>
        <a:ea typeface="에스코어 드림 7 ExtraBold"/>
        <a:cs typeface=""/>
      </a:majorFont>
      <a:minorFont>
        <a:latin typeface="에스코어 드림 7 ExtraBold"/>
        <a:ea typeface="에스코어 드림 7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1377</Words>
  <Application>Microsoft Office PowerPoint</Application>
  <PresentationFormat>와이드스크린</PresentationFormat>
  <Paragraphs>287</Paragraphs>
  <Slides>33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HY울릉도B</vt:lpstr>
      <vt:lpstr>맑은 고딕</vt:lpstr>
      <vt:lpstr>에스코어 드림 7 ExtraBold</vt:lpstr>
      <vt:lpstr>Arial</vt:lpstr>
      <vt:lpstr>Lucida Console</vt:lpstr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기본 브랜치 변경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TIP GITHUB에서 내가 원하는 경로만 가져오기</vt:lpstr>
      <vt:lpstr>자료 출처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KB</cp:lastModifiedBy>
  <cp:revision>80</cp:revision>
  <dcterms:created xsi:type="dcterms:W3CDTF">2020-08-31T17:06:47Z</dcterms:created>
  <dcterms:modified xsi:type="dcterms:W3CDTF">2024-05-27T00:25:27Z</dcterms:modified>
</cp:coreProperties>
</file>