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49361" autoAdjust="0"/>
  </p:normalViewPr>
  <p:slideViewPr>
    <p:cSldViewPr snapToGrid="0">
      <p:cViewPr varScale="1">
        <p:scale>
          <a:sx n="36" d="100"/>
          <a:sy n="36" d="100"/>
        </p:scale>
        <p:origin x="11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D9F35-4EA6-4F57-A328-899B8414006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0EC59-28D9-4F2E-A88B-5348571CE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7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지난번 완성했던 음식 선택 </a:t>
            </a:r>
            <a:r>
              <a:rPr lang="ko-KR" altLang="en-US" dirty="0" err="1" smtClean="0"/>
              <a:t>챗봇의</a:t>
            </a:r>
            <a:r>
              <a:rPr lang="ko-KR" altLang="en-US" dirty="0" smtClean="0"/>
              <a:t> 개선안을 발표하겠습니다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0EC59-28D9-4F2E-A88B-5348571CEE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59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챗봇은</a:t>
            </a:r>
            <a:r>
              <a:rPr lang="ko-KR" altLang="en-US" dirty="0" smtClean="0"/>
              <a:t> 매우 </a:t>
            </a:r>
            <a:r>
              <a:rPr lang="ko-KR" altLang="en-US" dirty="0" err="1" smtClean="0"/>
              <a:t>느렸습니다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텐서플로우를</a:t>
            </a:r>
            <a:r>
              <a:rPr lang="ko-KR" altLang="en-US" dirty="0" smtClean="0"/>
              <a:t> 돌리기에 느린 스펙의 서버였으며 프록시 우회 이슈가 있어 응답이 매우 </a:t>
            </a:r>
            <a:r>
              <a:rPr lang="ko-KR" altLang="en-US" dirty="0" err="1" smtClean="0"/>
              <a:t>느렸습니다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0EC59-28D9-4F2E-A88B-5348571CEE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92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서버 생성</a:t>
            </a:r>
            <a:r>
              <a:rPr lang="ko-KR" altLang="en-US" baseline="0" dirty="0" smtClean="0"/>
              <a:t> 방식을 바꾸고 맛집 데이터 역시 로컬 데이터로 읽어 들이기로 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0EC59-28D9-4F2E-A88B-5348571CEE8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56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보시는 것처럼 결과가 매우 향상된 것을 보실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0EC59-28D9-4F2E-A88B-5348571CEE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948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추후 개발 방향입니다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0EC59-28D9-4F2E-A88B-5348571CEE8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70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여기까지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0EC59-28D9-4F2E-A88B-5348571CEE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8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개선된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음식 선택 </a:t>
            </a:r>
            <a:r>
              <a:rPr lang="ko-KR" altLang="en-US" dirty="0" err="1" smtClean="0"/>
              <a:t>챗봇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김성근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90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챗봇의</a:t>
            </a:r>
            <a:r>
              <a:rPr lang="ko-KR" altLang="en-US" dirty="0" smtClean="0"/>
              <a:t>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심각하게 느린 시간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err="1" smtClean="0"/>
              <a:t>Cpu</a:t>
            </a:r>
            <a:r>
              <a:rPr lang="ko-KR" altLang="en-US" dirty="0" smtClean="0"/>
              <a:t>만을 이용하여 </a:t>
            </a:r>
            <a:r>
              <a:rPr lang="ko-KR" altLang="en-US" dirty="0" err="1" smtClean="0"/>
              <a:t>텐서플로우를</a:t>
            </a:r>
            <a:r>
              <a:rPr lang="ko-KR" altLang="en-US" dirty="0" smtClean="0"/>
              <a:t> 돌리면서 생기는 속도 문제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프록시를 통해 우회를 해야 하는 대구 맛집 </a:t>
            </a:r>
            <a:r>
              <a:rPr lang="en-US" altLang="ko-KR" dirty="0"/>
              <a:t>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386" y="3660416"/>
            <a:ext cx="4334480" cy="18481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17673" y="3956858"/>
            <a:ext cx="615142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65571" y="5132949"/>
            <a:ext cx="615142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4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속도 개선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smtClean="0"/>
              <a:t>IDE </a:t>
            </a:r>
            <a:r>
              <a:rPr lang="ko-KR" altLang="en-US" dirty="0" smtClean="0"/>
              <a:t>생성시 </a:t>
            </a:r>
            <a:r>
              <a:rPr lang="en-US" altLang="ko-KR" dirty="0" err="1" smtClean="0"/>
              <a:t>gpu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맛집 정보를 모두 저장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로컬 </a:t>
            </a:r>
            <a:r>
              <a:rPr lang="ko-KR" altLang="en-US" dirty="0" err="1" smtClean="0"/>
              <a:t>파이참을</a:t>
            </a:r>
            <a:r>
              <a:rPr lang="ko-KR" altLang="en-US" dirty="0" smtClean="0"/>
              <a:t> 이용하여 가져옴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2787968"/>
            <a:ext cx="8538383" cy="12991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088" y="5322301"/>
            <a:ext cx="6925642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6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개선된 속도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4359" y="2494070"/>
            <a:ext cx="5144823" cy="20779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14306" y="2892829"/>
            <a:ext cx="615142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24400" y="4197928"/>
            <a:ext cx="615142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658" y="2964664"/>
            <a:ext cx="446784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8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개발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AWS</a:t>
            </a:r>
            <a:r>
              <a:rPr lang="ko-KR" altLang="en-US" dirty="0" smtClean="0"/>
              <a:t>를 활용하거나 개인 서버를 구매하여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고스펙으로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구동시킨</a:t>
            </a:r>
            <a:r>
              <a:rPr lang="ko-KR" altLang="en-US" dirty="0" smtClean="0"/>
              <a:t> 뒤 </a:t>
            </a:r>
            <a:r>
              <a:rPr lang="ko-KR" altLang="en-US" dirty="0" err="1" smtClean="0"/>
              <a:t>카톡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챗봇으로</a:t>
            </a:r>
            <a:r>
              <a:rPr lang="ko-KR" altLang="en-US" dirty="0" smtClean="0"/>
              <a:t> 변경 예정</a:t>
            </a:r>
            <a:endParaRPr lang="en-US" altLang="ko-KR" dirty="0" smtClean="0"/>
          </a:p>
          <a:p>
            <a:r>
              <a:rPr lang="ko-KR" altLang="en-US" dirty="0" smtClean="0"/>
              <a:t>코드 최적화할 부분이 있다면 최적화할 것</a:t>
            </a:r>
            <a:endParaRPr lang="en-US" altLang="ko-KR" dirty="0" smtClean="0"/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를 활용하여 주기적으로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을 업데이트할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24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146256" y="624254"/>
            <a:ext cx="10318418" cy="439498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3800" dirty="0" smtClean="0"/>
          </a:p>
          <a:p>
            <a:pPr algn="ctr"/>
            <a:r>
              <a:rPr lang="ko-KR" altLang="en-US" sz="13800" dirty="0" smtClean="0"/>
              <a:t>감사합니다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43472651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12</TotalTime>
  <Words>142</Words>
  <Application>Microsoft Office PowerPoint</Application>
  <PresentationFormat>와이드스크린</PresentationFormat>
  <Paragraphs>34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휴먼매직체</vt:lpstr>
      <vt:lpstr>Arial</vt:lpstr>
      <vt:lpstr>Gill Sans MT</vt:lpstr>
      <vt:lpstr>Impact</vt:lpstr>
      <vt:lpstr>Badge</vt:lpstr>
      <vt:lpstr>개선된 음식 선택 챗봇</vt:lpstr>
      <vt:lpstr>기존 챗봇의 문제점</vt:lpstr>
      <vt:lpstr>속도 개선 방향</vt:lpstr>
      <vt:lpstr>개선된 속도</vt:lpstr>
      <vt:lpstr>향후 개발 방향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개선된 음식 선택 챗봇</dc:title>
  <dc:creator>KB</dc:creator>
  <cp:lastModifiedBy>KB</cp:lastModifiedBy>
  <cp:revision>4</cp:revision>
  <dcterms:created xsi:type="dcterms:W3CDTF">2023-01-17T06:14:50Z</dcterms:created>
  <dcterms:modified xsi:type="dcterms:W3CDTF">2023-01-17T06:52:02Z</dcterms:modified>
</cp:coreProperties>
</file>