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745" autoAdjust="0"/>
  </p:normalViewPr>
  <p:slideViewPr>
    <p:cSldViewPr snapToGrid="0">
      <p:cViewPr varScale="1">
        <p:scale>
          <a:sx n="44" d="100"/>
          <a:sy n="44" d="100"/>
        </p:scale>
        <p:origin x="8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98C7-FCA3-4AE1-BD26-BCCC39EC34A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920A5-FD6B-4233-8451-4DA6C4D46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9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지난번 발표한 영화와 로또 추천해주는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개선된 버전입니다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20A5-FD6B-4233-8451-4DA6C4D46B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로또 명당 추천할 때 번호 추천 기능 추가했고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오피스 띄울 때 영화도 추천합니다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20A5-FD6B-4233-8451-4DA6C4D46B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6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활용했습니다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20A5-FD6B-4233-8451-4DA6C4D46B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랜덤의 초이스를 활용했습니다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20A5-FD6B-4233-8451-4DA6C4D46B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보시는 바와 같이 로또 번호도 추천하고 영화도 추천합니다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20A5-FD6B-4233-8451-4DA6C4D46B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3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간헐적으로 발생하는 타임 이슈를 추후엔 없애보려고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20A5-FD6B-4233-8451-4DA6C4D46B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0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20A5-FD6B-4233-8451-4DA6C4D46B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9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행운과 행복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노민영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7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로또 명당 추천할 때 로또 번호도 같이 </a:t>
            </a:r>
            <a:r>
              <a:rPr lang="ko-KR" altLang="en-US" dirty="0" err="1" smtClean="0"/>
              <a:t>추천해주기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r>
              <a:rPr lang="ko-KR" altLang="en-US" dirty="0" smtClean="0"/>
              <a:t>박스 오피스 출력하면서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영화 중 하나를 골라주는 기능 추가</a:t>
            </a:r>
            <a:endParaRPr lang="en-US" altLang="ko-KR" dirty="0"/>
          </a:p>
          <a:p>
            <a:pPr lvl="1"/>
            <a:r>
              <a:rPr lang="en-US" altLang="ko-KR" dirty="0" smtClean="0"/>
              <a:t>Random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choice </a:t>
            </a:r>
            <a:r>
              <a:rPr lang="ko-KR" altLang="en-US" dirty="0" smtClean="0"/>
              <a:t>기능 활용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94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로또 번호 추천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3" y="2865820"/>
            <a:ext cx="10515165" cy="8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9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 추천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andom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choice </a:t>
            </a:r>
            <a:r>
              <a:rPr lang="ko-KR" altLang="en-US" dirty="0" smtClean="0"/>
              <a:t>기능 활용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3" y="2823511"/>
            <a:ext cx="11619356" cy="11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2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754" y="2371912"/>
            <a:ext cx="5689551" cy="36541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085" y="69781"/>
            <a:ext cx="3175277" cy="66982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14204" y="5486400"/>
            <a:ext cx="2098623" cy="32978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24474" y="6235908"/>
            <a:ext cx="1633928" cy="48718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개선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타임 아웃 이슈를 해결하기 위한 서버 스펙 업 및 코드 최적화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51" y="3021152"/>
            <a:ext cx="3448531" cy="2553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05" y="3186043"/>
            <a:ext cx="7036615" cy="21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204741" y="2816544"/>
            <a:ext cx="7772400" cy="1463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94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127</Words>
  <Application>Microsoft Office PowerPoint</Application>
  <PresentationFormat>와이드스크린</PresentationFormat>
  <Paragraphs>29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HY얕은샘물M</vt:lpstr>
      <vt:lpstr>맑은 고딕</vt:lpstr>
      <vt:lpstr>Tw Cen MT</vt:lpstr>
      <vt:lpstr>Tw Cen MT Condensed</vt:lpstr>
      <vt:lpstr>Wingdings 3</vt:lpstr>
      <vt:lpstr>전체</vt:lpstr>
      <vt:lpstr>행운과 행복 챗봇 개선</vt:lpstr>
      <vt:lpstr>추가 기능</vt:lpstr>
      <vt:lpstr>로또 번호 추천 기능</vt:lpstr>
      <vt:lpstr>영화 추천 기능</vt:lpstr>
      <vt:lpstr>실행 결과</vt:lpstr>
      <vt:lpstr>향후 개선 방향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행운과 행복 챗봇 개선</dc:title>
  <dc:creator>KB</dc:creator>
  <cp:lastModifiedBy>KB</cp:lastModifiedBy>
  <cp:revision>10</cp:revision>
  <dcterms:created xsi:type="dcterms:W3CDTF">2023-01-17T06:40:27Z</dcterms:created>
  <dcterms:modified xsi:type="dcterms:W3CDTF">2023-01-17T06:53:04Z</dcterms:modified>
</cp:coreProperties>
</file>