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8" r:id="rId1"/>
  </p:sldMasterIdLst>
  <p:sldIdLst>
    <p:sldId id="258" r:id="rId2"/>
    <p:sldId id="257" r:id="rId3"/>
    <p:sldId id="265" r:id="rId4"/>
    <p:sldId id="267" r:id="rId5"/>
    <p:sldId id="271" r:id="rId6"/>
    <p:sldId id="277" r:id="rId7"/>
    <p:sldId id="272" r:id="rId8"/>
    <p:sldId id="273" r:id="rId9"/>
    <p:sldId id="274" r:id="rId10"/>
    <p:sldId id="278" r:id="rId11"/>
    <p:sldId id="279" r:id="rId12"/>
    <p:sldId id="281" r:id="rId13"/>
    <p:sldId id="282" r:id="rId14"/>
    <p:sldId id="302" r:id="rId15"/>
    <p:sldId id="285" r:id="rId16"/>
    <p:sldId id="259" r:id="rId17"/>
    <p:sldId id="286" r:id="rId18"/>
    <p:sldId id="289" r:id="rId19"/>
    <p:sldId id="30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0" y="13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2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98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11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45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49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3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34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46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33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95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61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0039" y="847725"/>
            <a:ext cx="1138236" cy="23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Freeform 36"/>
          <p:cNvSpPr>
            <a:spLocks noEditPoints="1"/>
          </p:cNvSpPr>
          <p:nvPr/>
        </p:nvSpPr>
        <p:spPr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>
              <a:defRPr/>
            </a:pPr>
            <a:r>
              <a:rPr lang="en-US" altLang="ko-KR" sz="600">
                <a:solidFill>
                  <a:prstClr val="white"/>
                </a:solidFill>
              </a:rPr>
              <a:t>off</a:t>
            </a:r>
            <a:endParaRPr lang="ko-KR" altLang="en-US" sz="60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58798" y="83890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42114" y="2857503"/>
            <a:ext cx="3958838" cy="26355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sz="2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Spring</a:t>
            </a:r>
            <a:r>
              <a:rPr lang="ko-KR" altLang="en-US" sz="2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활용한</a:t>
            </a:r>
            <a:endParaRPr lang="en-US" altLang="ko-KR" sz="2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마켓</a:t>
            </a:r>
            <a:endParaRPr lang="en-US" altLang="ko-KR" sz="2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631770"/>
              </p:ext>
            </p:extLst>
          </p:nvPr>
        </p:nvGraphicFramePr>
        <p:xfrm>
          <a:off x="352424" y="314325"/>
          <a:ext cx="1192530" cy="2543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IN</a:t>
                      </a:r>
                      <a:r>
                        <a:rPr kumimoji="0" lang="en-US" altLang="ko-KR" sz="1000" b="1" i="0" u="none" strike="noStrike" kern="1200" cap="none" spc="0" normalizeH="0" baseline="0" dirty="0"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DEX</a:t>
                      </a:r>
                      <a:endParaRPr kumimoji="0" lang="en-US" altLang="ko-KR" sz="1000" b="1" i="0" u="none" strike="noStrike" kern="1200" cap="none" spc="0" normalizeH="0" baseline="0" dirty="0">
                        <a:solidFill>
                          <a:srgbClr val="28C84E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개요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기능 소개</a:t>
                      </a:r>
                      <a:endParaRPr kumimoji="0" lang="ko-KR" altLang="en-US" sz="800" b="1" i="0" u="none" strike="noStrike" kern="1200" cap="none" spc="0" normalizeH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회원관리</a:t>
                      </a:r>
                      <a:endParaRPr kumimoji="0" lang="ko-KR" altLang="en-US" sz="800" b="1" i="0" u="none" strike="noStrike" kern="1200" cap="none" spc="0" normalizeH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장바구니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결제</a:t>
                      </a:r>
                      <a:endParaRPr kumimoji="0" lang="ko-KR" altLang="en-US" sz="800" b="0" i="0" u="none" strike="noStrike" kern="1200" cap="none" spc="0" normalizeH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25" y="941062"/>
            <a:ext cx="6649961" cy="50850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75468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09882" y="324505"/>
            <a:ext cx="9476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Log out</a:t>
            </a:r>
            <a:endParaRPr lang="ko-KR" altLang="en-US" sz="32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/>
          <p:cNvSpPr>
            <a:spLocks noEditPoints="1"/>
          </p:cNvSpPr>
          <p:nvPr/>
        </p:nvSpPr>
        <p:spPr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>
              <a:defRPr/>
            </a:pPr>
            <a:r>
              <a:rPr lang="en-US" altLang="ko-KR" sz="600">
                <a:solidFill>
                  <a:prstClr val="white"/>
                </a:solidFill>
              </a:rPr>
              <a:t>off</a:t>
            </a:r>
            <a:endParaRPr lang="ko-KR" altLang="en-US" sz="60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900479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1030" y="1719262"/>
            <a:ext cx="1138236" cy="23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41331" y="999219"/>
            <a:ext cx="7382130" cy="404867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16486" y="5165471"/>
            <a:ext cx="5449060" cy="1095527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482051"/>
              </p:ext>
            </p:extLst>
          </p:nvPr>
        </p:nvGraphicFramePr>
        <p:xfrm>
          <a:off x="352424" y="314325"/>
          <a:ext cx="1192530" cy="2543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spc="0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IN</a:t>
                      </a:r>
                      <a:r>
                        <a:rPr kumimoji="0" lang="en-US" altLang="ko-KR" sz="1000" b="1" i="0" u="none" strike="noStrike" kern="1200" cap="none" spc="0" normalizeH="0" baseline="0"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DEX</a:t>
                      </a:r>
                      <a:endParaRPr kumimoji="0" lang="en-US" altLang="ko-KR" sz="1000" b="1" i="0" u="none" strike="noStrike" kern="1200" cap="none" spc="0" normalizeH="0" baseline="0">
                        <a:solidFill>
                          <a:srgbClr val="28C84E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개요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기능 소개</a:t>
                      </a:r>
                      <a:endParaRPr kumimoji="0" lang="ko-KR" altLang="en-US" sz="800" b="1" i="0" u="none" strike="noStrike" kern="1200" cap="none" spc="0" normalizeH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회원관리</a:t>
                      </a:r>
                      <a:endParaRPr kumimoji="0" lang="ko-KR" altLang="en-US" sz="800" b="1" i="0" u="none" strike="noStrike" kern="1200" cap="none" spc="0" normalizeH="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장바구니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결제</a:t>
                      </a:r>
                      <a:endParaRPr kumimoji="0" lang="ko-KR" altLang="en-US" sz="800" b="0" i="0" u="none" strike="noStrike" kern="1200" cap="none" spc="0" normalizeH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2" y="153268"/>
            <a:ext cx="11839575" cy="6496050"/>
          </a:xfrm>
          <a:prstGeom prst="roundRect">
            <a:avLst>
              <a:gd name="adj" fmla="val 3764"/>
            </a:avLst>
          </a:prstGeom>
          <a:solidFill>
            <a:srgbClr val="E2E8E6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09882" y="324505"/>
            <a:ext cx="1024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1600" b="1" i="1" u="sng" ker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장바구니</a:t>
            </a:r>
          </a:p>
        </p:txBody>
      </p:sp>
      <p:sp>
        <p:nvSpPr>
          <p:cNvPr id="10" name="Freeform 36"/>
          <p:cNvSpPr>
            <a:spLocks noEditPoints="1"/>
          </p:cNvSpPr>
          <p:nvPr/>
        </p:nvSpPr>
        <p:spPr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>
              <a:defRPr/>
            </a:pPr>
            <a:r>
              <a:rPr lang="en-US" altLang="ko-KR" sz="600">
                <a:solidFill>
                  <a:prstClr val="white"/>
                </a:solidFill>
              </a:rPr>
              <a:t>off</a:t>
            </a:r>
            <a:endParaRPr lang="ko-KR" altLang="en-US" sz="60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rgbClr val="E2E8E6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69316" y="1485900"/>
            <a:ext cx="6493759" cy="942975"/>
            <a:chOff x="2469265" y="1466850"/>
            <a:chExt cx="8617157" cy="1409700"/>
          </a:xfrm>
          <a:solidFill>
            <a:schemeClr val="bg1"/>
          </a:solidFill>
        </p:grpSpPr>
        <p:sp>
          <p:nvSpPr>
            <p:cNvPr id="32" name="사각형: 둥근 대각선 방향 모서리 10"/>
            <p:cNvSpPr/>
            <p:nvPr/>
          </p:nvSpPr>
          <p:spPr>
            <a:xfrm flipH="1">
              <a:off x="2469265" y="1466850"/>
              <a:ext cx="8617157" cy="1409700"/>
            </a:xfrm>
            <a:prstGeom prst="round2DiagRect">
              <a:avLst>
                <a:gd name="adj1" fmla="val 23424"/>
                <a:gd name="adj2" fmla="val 0"/>
              </a:avLst>
            </a:prstGeom>
            <a:gradFill flip="none" rotWithShape="1">
              <a:gsLst>
                <a:gs pos="33000">
                  <a:srgbClr val="28C84E"/>
                </a:gs>
                <a:gs pos="98000">
                  <a:srgbClr val="88D959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anchor="ctr"/>
            <a:lstStyle/>
            <a:p>
              <a:pPr lvl="0">
                <a:defRPr/>
              </a:pPr>
              <a:r>
                <a:rPr lang="en-US" altLang="ko-KR" sz="2800" b="1">
                  <a:solidFill>
                    <a:prstClr val="white"/>
                  </a:solidFill>
                </a:rPr>
                <a:t>01</a:t>
              </a:r>
              <a:endParaRPr lang="ko-KR" altLang="en-US" sz="2800" b="1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3606151" y="1466850"/>
              <a:ext cx="7480270" cy="1276350"/>
              <a:chOff x="2570398" y="381000"/>
              <a:chExt cx="7480270" cy="1276350"/>
            </a:xfrm>
            <a:grpFill/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사각형: 둥근 대각선 방향 모서리 14"/>
              <p:cNvSpPr/>
              <p:nvPr/>
            </p:nvSpPr>
            <p:spPr>
              <a:xfrm flipH="1">
                <a:off x="2806369" y="381000"/>
                <a:ext cx="7244299" cy="1276350"/>
              </a:xfrm>
              <a:prstGeom prst="round2DiagRect">
                <a:avLst>
                  <a:gd name="adj1" fmla="val 2342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1">
                  <a:lnSpc>
                    <a:spcPct val="150000"/>
                  </a:lnSpc>
                  <a:defRPr/>
                </a:pPr>
                <a:r>
                  <a:rPr lang="ko-KR" altLang="en-US" sz="1050" b="1">
                    <a:solidFill>
                      <a:srgbClr val="44546A">
                        <a:lumMod val="75000"/>
                      </a:srgbClr>
                    </a:solidFill>
                  </a:rPr>
                  <a:t>장바구니 담기</a:t>
                </a:r>
              </a:p>
            </p:txBody>
          </p:sp>
          <p:sp>
            <p:nvSpPr>
              <p:cNvPr id="35" name="이등변 삼각형 34"/>
              <p:cNvSpPr/>
              <p:nvPr/>
            </p:nvSpPr>
            <p:spPr>
              <a:xfrm rot="16200000" flipH="1">
                <a:off x="2500032" y="901190"/>
                <a:ext cx="376702" cy="235970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0" name="그룹 39"/>
          <p:cNvGrpSpPr/>
          <p:nvPr/>
        </p:nvGrpSpPr>
        <p:grpSpPr>
          <a:xfrm>
            <a:off x="2869316" y="2887269"/>
            <a:ext cx="6493759" cy="942975"/>
            <a:chOff x="2469265" y="1466850"/>
            <a:chExt cx="8617157" cy="1409700"/>
          </a:xfrm>
          <a:solidFill>
            <a:schemeClr val="bg1"/>
          </a:solidFill>
        </p:grpSpPr>
        <p:sp>
          <p:nvSpPr>
            <p:cNvPr id="41" name="사각형: 둥근 대각선 방향 모서리 10"/>
            <p:cNvSpPr/>
            <p:nvPr/>
          </p:nvSpPr>
          <p:spPr>
            <a:xfrm flipH="1">
              <a:off x="2469265" y="1466850"/>
              <a:ext cx="8617157" cy="1409700"/>
            </a:xfrm>
            <a:prstGeom prst="round2DiagRect">
              <a:avLst>
                <a:gd name="adj1" fmla="val 23424"/>
                <a:gd name="adj2" fmla="val 0"/>
              </a:avLst>
            </a:prstGeom>
            <a:gradFill flip="none" rotWithShape="1">
              <a:gsLst>
                <a:gs pos="33000">
                  <a:srgbClr val="28C84E"/>
                </a:gs>
                <a:gs pos="98000">
                  <a:srgbClr val="88D959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anchor="ctr"/>
            <a:lstStyle/>
            <a:p>
              <a:pPr lvl="0">
                <a:defRPr/>
              </a:pPr>
              <a:r>
                <a:rPr lang="en-US" altLang="ko-KR" sz="2800" b="1">
                  <a:solidFill>
                    <a:prstClr val="white"/>
                  </a:solidFill>
                </a:rPr>
                <a:t>02</a:t>
              </a:r>
              <a:endParaRPr lang="ko-KR" altLang="en-US" sz="2800" b="1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3606150" y="1466850"/>
              <a:ext cx="7480269" cy="1276350"/>
              <a:chOff x="2570398" y="381000"/>
              <a:chExt cx="7480270" cy="1276350"/>
            </a:xfrm>
            <a:grpFill/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사각형: 둥근 대각선 방향 모서리 14"/>
              <p:cNvSpPr/>
              <p:nvPr/>
            </p:nvSpPr>
            <p:spPr>
              <a:xfrm flipH="1">
                <a:off x="2806369" y="381000"/>
                <a:ext cx="7244299" cy="1276350"/>
              </a:xfrm>
              <a:prstGeom prst="round2DiagRect">
                <a:avLst>
                  <a:gd name="adj1" fmla="val 2342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1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rgbClr val="44546A">
                        <a:lumMod val="75000"/>
                      </a:srgbClr>
                    </a:solidFill>
                  </a:rPr>
                  <a:t>장바구니 확인</a:t>
                </a:r>
              </a:p>
            </p:txBody>
          </p:sp>
          <p:sp>
            <p:nvSpPr>
              <p:cNvPr id="44" name="이등변 삼각형 43"/>
              <p:cNvSpPr/>
              <p:nvPr/>
            </p:nvSpPr>
            <p:spPr>
              <a:xfrm rot="16200000" flipH="1">
                <a:off x="2500032" y="901190"/>
                <a:ext cx="376702" cy="235970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9" name="모서리가 둥근 직사각형 18"/>
          <p:cNvSpPr/>
          <p:nvPr/>
        </p:nvSpPr>
        <p:spPr>
          <a:xfrm>
            <a:off x="176212" y="2102645"/>
            <a:ext cx="1138236" cy="23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52424" y="314325"/>
          <a:ext cx="1190625" cy="2543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IN</a:t>
                      </a:r>
                      <a:r>
                        <a:rPr kumimoji="0" lang="en-US" altLang="ko-KR" sz="1000" b="1" i="0" u="none" strike="noStrike" kern="1200" cap="none" spc="0" normalizeH="0" baseline="0" dirty="0"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DEX</a:t>
                      </a:r>
                      <a:endParaRPr kumimoji="0" lang="en-US" altLang="ko-KR" sz="1000" b="1" i="0" u="none" strike="noStrike" kern="1200" cap="none" spc="0" normalizeH="0" baseline="0" dirty="0">
                        <a:solidFill>
                          <a:srgbClr val="28C84E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개요</a:t>
                      </a:r>
                      <a:endParaRPr kumimoji="0" lang="en-US" altLang="ko-KR" sz="800" b="1" i="0" u="none" strike="noStrike" kern="1200" cap="none" spc="0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기능 소개</a:t>
                      </a:r>
                      <a:endParaRPr kumimoji="0" lang="en-US" altLang="ko-KR" sz="800" b="0" i="0" u="none" strike="noStrike" kern="1200" cap="none" spc="0" normalizeH="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회원관리</a:t>
                      </a:r>
                      <a:endParaRPr kumimoji="0" lang="ko-KR" altLang="en-US" sz="800" b="1" i="0" u="none" strike="noStrike" kern="1200" cap="none" spc="0" normalizeH="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장바구니</a:t>
                      </a:r>
                      <a:endParaRPr kumimoji="0" lang="ko-KR" altLang="en-US" sz="800" b="0" i="0" u="none" strike="noStrike" kern="1200" cap="none" spc="0" normalizeH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결제</a:t>
                      </a:r>
                      <a:endParaRPr kumimoji="0" lang="ko-KR" altLang="en-US" sz="800" b="0" i="0" u="none" strike="noStrike" kern="1200" cap="none" spc="0" normalizeH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2" y="180974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09882" y="324505"/>
            <a:ext cx="1510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장바구니 추가</a:t>
            </a:r>
          </a:p>
        </p:txBody>
      </p:sp>
      <p:sp>
        <p:nvSpPr>
          <p:cNvPr id="10" name="Freeform 36"/>
          <p:cNvSpPr>
            <a:spLocks noEditPoints="1"/>
          </p:cNvSpPr>
          <p:nvPr/>
        </p:nvSpPr>
        <p:spPr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>
              <a:defRPr/>
            </a:pPr>
            <a:r>
              <a:rPr lang="en-US" altLang="ko-KR" sz="600">
                <a:solidFill>
                  <a:prstClr val="white"/>
                </a:solidFill>
              </a:rPr>
              <a:t>off</a:t>
            </a:r>
            <a:endParaRPr lang="ko-KR" altLang="en-US" sz="60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6212" y="2102645"/>
            <a:ext cx="1138236" cy="23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57" y="938474"/>
            <a:ext cx="9066125" cy="5710844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52424" y="314325"/>
          <a:ext cx="1190625" cy="2543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IN</a:t>
                      </a:r>
                      <a:r>
                        <a:rPr kumimoji="0" lang="en-US" altLang="ko-KR" sz="1000" b="1" i="0" u="none" strike="noStrike" kern="1200" cap="none" spc="0" normalizeH="0" baseline="0" dirty="0"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DEX</a:t>
                      </a:r>
                      <a:endParaRPr kumimoji="0" lang="en-US" altLang="ko-KR" sz="1000" b="1" i="0" u="none" strike="noStrike" kern="1200" cap="none" spc="0" normalizeH="0" baseline="0" dirty="0">
                        <a:solidFill>
                          <a:srgbClr val="28C84E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개요</a:t>
                      </a:r>
                      <a:endParaRPr kumimoji="0" lang="en-US" altLang="ko-KR" sz="800" b="1" i="0" u="none" strike="noStrike" kern="1200" cap="none" spc="0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기능 소개</a:t>
                      </a:r>
                      <a:endParaRPr kumimoji="0" lang="en-US" altLang="ko-KR" sz="800" b="0" i="0" u="none" strike="noStrike" kern="1200" cap="none" spc="0" normalizeH="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회원관리</a:t>
                      </a:r>
                      <a:endParaRPr kumimoji="0" lang="ko-KR" altLang="en-US" sz="800" b="1" i="0" u="none" strike="noStrike" kern="1200" cap="none" spc="0" normalizeH="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장바구니</a:t>
                      </a:r>
                      <a:endParaRPr kumimoji="0" lang="ko-KR" altLang="en-US" sz="800" b="0" i="0" u="none" strike="noStrike" kern="1200" cap="none" spc="0" normalizeH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결제</a:t>
                      </a:r>
                      <a:endParaRPr kumimoji="0" lang="ko-KR" altLang="en-US" sz="800" b="0" i="0" u="none" strike="noStrike" kern="1200" cap="none" spc="0" normalizeH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09882" y="324505"/>
            <a:ext cx="1510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장바구니 확인</a:t>
            </a:r>
          </a:p>
        </p:txBody>
      </p:sp>
      <p:sp>
        <p:nvSpPr>
          <p:cNvPr id="10" name="Freeform 36"/>
          <p:cNvSpPr>
            <a:spLocks noEditPoints="1"/>
          </p:cNvSpPr>
          <p:nvPr/>
        </p:nvSpPr>
        <p:spPr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>
              <a:defRPr/>
            </a:pPr>
            <a:r>
              <a:rPr lang="en-US" altLang="ko-KR" sz="600">
                <a:solidFill>
                  <a:prstClr val="white"/>
                </a:solidFill>
              </a:rPr>
              <a:t>off</a:t>
            </a:r>
            <a:endParaRPr lang="ko-KR" altLang="en-US" sz="60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6212" y="2102645"/>
            <a:ext cx="1138236" cy="23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52424" y="314325"/>
          <a:ext cx="1190625" cy="2543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IN</a:t>
                      </a:r>
                      <a:r>
                        <a:rPr kumimoji="0" lang="en-US" altLang="ko-KR" sz="1000" b="1" i="0" u="none" strike="noStrike" kern="1200" cap="none" spc="0" normalizeH="0" baseline="0" dirty="0"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DEX</a:t>
                      </a:r>
                      <a:endParaRPr kumimoji="0" lang="en-US" altLang="ko-KR" sz="1000" b="1" i="0" u="none" strike="noStrike" kern="1200" cap="none" spc="0" normalizeH="0" baseline="0" dirty="0">
                        <a:solidFill>
                          <a:srgbClr val="28C84E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개요</a:t>
                      </a:r>
                      <a:endParaRPr kumimoji="0" lang="en-US" altLang="ko-KR" sz="800" b="1" i="0" u="none" strike="noStrike" kern="1200" cap="none" spc="0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기능 소개</a:t>
                      </a:r>
                      <a:endParaRPr kumimoji="0" lang="en-US" altLang="ko-KR" sz="800" b="0" i="0" u="none" strike="noStrike" kern="1200" cap="none" spc="0" normalizeH="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회원관리</a:t>
                      </a:r>
                      <a:endParaRPr kumimoji="0" lang="ko-KR" altLang="en-US" sz="800" b="1" i="0" u="none" strike="noStrike" kern="1200" cap="none" spc="0" normalizeH="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장바구니</a:t>
                      </a:r>
                      <a:endParaRPr kumimoji="0" lang="ko-KR" altLang="en-US" sz="800" b="0" i="0" u="none" strike="noStrike" kern="1200" cap="none" spc="0" normalizeH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결제</a:t>
                      </a:r>
                      <a:endParaRPr kumimoji="0" lang="ko-KR" altLang="en-US" sz="800" b="0" i="0" u="none" strike="noStrike" kern="1200" cap="none" spc="0" normalizeH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3888" t="27047" r="19706" b="5890"/>
          <a:stretch/>
        </p:blipFill>
        <p:spPr>
          <a:xfrm>
            <a:off x="1857801" y="976366"/>
            <a:ext cx="10085444" cy="54731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09882" y="324505"/>
            <a:ext cx="14879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장바구니 </a:t>
            </a:r>
            <a:r>
              <a:rPr lang="ko-KR" altLang="en-US" sz="1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</a:t>
            </a:r>
            <a:endParaRPr lang="ko-KR" altLang="en-US" sz="16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/>
          <p:cNvSpPr>
            <a:spLocks noEditPoints="1"/>
          </p:cNvSpPr>
          <p:nvPr/>
        </p:nvSpPr>
        <p:spPr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>
              <a:defRPr/>
            </a:pPr>
            <a:r>
              <a:rPr lang="en-US" altLang="ko-KR" sz="600">
                <a:solidFill>
                  <a:prstClr val="white"/>
                </a:solidFill>
              </a:rPr>
              <a:t>off</a:t>
            </a:r>
            <a:endParaRPr lang="ko-KR" altLang="en-US" sz="60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6212" y="2102645"/>
            <a:ext cx="1138236" cy="23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88" y="1188606"/>
            <a:ext cx="5760849" cy="476342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52424" y="314325"/>
          <a:ext cx="1190625" cy="2543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IN</a:t>
                      </a:r>
                      <a:r>
                        <a:rPr kumimoji="0" lang="en-US" altLang="ko-KR" sz="1000" b="1" i="0" u="none" strike="noStrike" kern="1200" cap="none" spc="0" normalizeH="0" baseline="0" dirty="0"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DEX</a:t>
                      </a:r>
                      <a:endParaRPr kumimoji="0" lang="en-US" altLang="ko-KR" sz="1000" b="1" i="0" u="none" strike="noStrike" kern="1200" cap="none" spc="0" normalizeH="0" baseline="0" dirty="0">
                        <a:solidFill>
                          <a:srgbClr val="28C84E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개요</a:t>
                      </a:r>
                      <a:endParaRPr kumimoji="0" lang="en-US" altLang="ko-KR" sz="800" b="1" i="0" u="none" strike="noStrike" kern="1200" cap="none" spc="0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기능 소개</a:t>
                      </a:r>
                      <a:endParaRPr kumimoji="0" lang="en-US" altLang="ko-KR" sz="800" b="0" i="0" u="none" strike="noStrike" kern="1200" cap="none" spc="0" normalizeH="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회원관리</a:t>
                      </a:r>
                      <a:endParaRPr kumimoji="0" lang="ko-KR" altLang="en-US" sz="800" b="1" i="0" u="none" strike="noStrike" kern="1200" cap="none" spc="0" normalizeH="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장바구니</a:t>
                      </a:r>
                      <a:endParaRPr kumimoji="0" lang="ko-KR" altLang="en-US" sz="800" b="0" i="0" u="none" strike="noStrike" kern="1200" cap="none" spc="0" normalizeH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결제</a:t>
                      </a:r>
                      <a:endParaRPr kumimoji="0" lang="ko-KR" altLang="en-US" sz="800" b="0" i="0" u="none" strike="noStrike" kern="1200" cap="none" spc="0" normalizeH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35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rgbClr val="E2E8E6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09882" y="324505"/>
            <a:ext cx="6247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1600" b="1" i="1" u="sng" ker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결제</a:t>
            </a:r>
          </a:p>
        </p:txBody>
      </p:sp>
      <p:sp>
        <p:nvSpPr>
          <p:cNvPr id="10" name="Freeform 36"/>
          <p:cNvSpPr>
            <a:spLocks noEditPoints="1"/>
          </p:cNvSpPr>
          <p:nvPr/>
        </p:nvSpPr>
        <p:spPr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>
              <a:defRPr/>
            </a:pPr>
            <a:r>
              <a:rPr lang="en-US" altLang="ko-KR" sz="600">
                <a:solidFill>
                  <a:prstClr val="white"/>
                </a:solidFill>
              </a:rPr>
              <a:t>off</a:t>
            </a:r>
            <a:endParaRPr lang="ko-KR" altLang="en-US" sz="60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rgbClr val="E2E8E6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69316" y="1485899"/>
            <a:ext cx="6493759" cy="942975"/>
            <a:chOff x="2469265" y="1466849"/>
            <a:chExt cx="8617157" cy="1409700"/>
          </a:xfrm>
          <a:solidFill>
            <a:schemeClr val="bg1"/>
          </a:solidFill>
        </p:grpSpPr>
        <p:sp>
          <p:nvSpPr>
            <p:cNvPr id="32" name="사각형: 둥근 대각선 방향 모서리 10"/>
            <p:cNvSpPr/>
            <p:nvPr/>
          </p:nvSpPr>
          <p:spPr>
            <a:xfrm flipH="1">
              <a:off x="2469265" y="1466849"/>
              <a:ext cx="8617157" cy="1409700"/>
            </a:xfrm>
            <a:prstGeom prst="round2DiagRect">
              <a:avLst>
                <a:gd name="adj1" fmla="val 23424"/>
                <a:gd name="adj2" fmla="val 0"/>
              </a:avLst>
            </a:prstGeom>
            <a:gradFill flip="none" rotWithShape="1">
              <a:gsLst>
                <a:gs pos="33000">
                  <a:srgbClr val="28C84E"/>
                </a:gs>
                <a:gs pos="98000">
                  <a:srgbClr val="88D959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anchor="ctr"/>
            <a:lstStyle/>
            <a:p>
              <a:pPr lvl="0">
                <a:defRPr/>
              </a:pPr>
              <a:endParaRPr lang="ko-KR" altLang="en-US" sz="2800" b="1">
                <a:solidFill>
                  <a:prstClr val="white"/>
                </a:solidFill>
              </a:endParaRPr>
            </a:p>
          </p:txBody>
        </p:sp>
        <p:sp>
          <p:nvSpPr>
            <p:cNvPr id="34" name="사각형: 둥근 대각선 방향 모서리 14"/>
            <p:cNvSpPr/>
            <p:nvPr/>
          </p:nvSpPr>
          <p:spPr>
            <a:xfrm flipH="1">
              <a:off x="2753713" y="1466849"/>
              <a:ext cx="8332707" cy="1276350"/>
            </a:xfrm>
            <a:prstGeom prst="round2DiagRect">
              <a:avLst>
                <a:gd name="adj1" fmla="val 2342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>
                <a:lnSpc>
                  <a:spcPct val="150000"/>
                </a:lnSpc>
                <a:defRPr/>
              </a:pPr>
              <a:r>
                <a:rPr lang="ko-KR" altLang="en-US" sz="1050" b="1">
                  <a:solidFill>
                    <a:srgbClr val="44546A">
                      <a:lumMod val="75000"/>
                    </a:srgbClr>
                  </a:solidFill>
                </a:rPr>
                <a:t>카카오 페이 </a:t>
              </a:r>
              <a:r>
                <a:rPr lang="en-US" altLang="ko-KR" sz="1050" b="1">
                  <a:solidFill>
                    <a:srgbClr val="44546A">
                      <a:lumMod val="75000"/>
                    </a:srgbClr>
                  </a:solidFill>
                </a:rPr>
                <a:t>API</a:t>
              </a:r>
              <a:r>
                <a:rPr lang="ko-KR" altLang="en-US" sz="1050" b="1">
                  <a:solidFill>
                    <a:srgbClr val="44546A">
                      <a:lumMod val="75000"/>
                    </a:srgbClr>
                  </a:solidFill>
                </a:rPr>
                <a:t> 를 이용한 결제</a:t>
              </a:r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311264" y="2565410"/>
            <a:ext cx="1138236" cy="23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791447"/>
              </p:ext>
            </p:extLst>
          </p:nvPr>
        </p:nvGraphicFramePr>
        <p:xfrm>
          <a:off x="352424" y="314325"/>
          <a:ext cx="1190625" cy="2543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IN</a:t>
                      </a:r>
                      <a:r>
                        <a:rPr kumimoji="0" lang="en-US" altLang="ko-KR" sz="1000" b="1" i="0" u="none" strike="noStrike" kern="1200" cap="none" spc="0" normalizeH="0" baseline="0" dirty="0"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DEX</a:t>
                      </a:r>
                      <a:endParaRPr kumimoji="0" lang="en-US" altLang="ko-KR" sz="1000" b="1" i="0" u="none" strike="noStrike" kern="1200" cap="none" spc="0" normalizeH="0" baseline="0" dirty="0">
                        <a:solidFill>
                          <a:srgbClr val="28C84E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개요</a:t>
                      </a:r>
                      <a:endParaRPr kumimoji="0" lang="en-US" altLang="ko-KR" sz="800" b="1" i="0" u="none" strike="noStrike" kern="1200" cap="none" spc="0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기능 소개</a:t>
                      </a:r>
                      <a:endParaRPr kumimoji="0" lang="en-US" altLang="ko-KR" sz="800" b="0" i="0" u="none" strike="noStrike" kern="1200" cap="none" spc="0" normalizeH="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회원관리</a:t>
                      </a:r>
                      <a:endParaRPr kumimoji="0" lang="ko-KR" altLang="en-US" sz="800" b="1" i="0" u="none" strike="noStrike" kern="1200" cap="none" spc="0" normalizeH="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장바구니</a:t>
                      </a:r>
                      <a:endParaRPr kumimoji="0" lang="ko-KR" altLang="en-US" sz="800" b="0" i="0" u="none" strike="noStrike" kern="1200" cap="none" spc="0" normalizeH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결제</a:t>
                      </a:r>
                      <a:endParaRPr kumimoji="0" lang="ko-KR" altLang="en-US" sz="800" b="0" i="0" u="none" strike="noStrike" kern="1200" cap="none" spc="0" normalizeH="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75467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09882" y="324505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1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결제</a:t>
            </a:r>
            <a:endParaRPr lang="ko-KR" altLang="en-US" sz="3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11264" y="2565410"/>
            <a:ext cx="1138236" cy="23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305" y="729856"/>
            <a:ext cx="4488873" cy="51872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14" y="729856"/>
            <a:ext cx="4342111" cy="518727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746634"/>
              </p:ext>
            </p:extLst>
          </p:nvPr>
        </p:nvGraphicFramePr>
        <p:xfrm>
          <a:off x="352424" y="314325"/>
          <a:ext cx="1190625" cy="2543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IN</a:t>
                      </a:r>
                      <a:r>
                        <a:rPr kumimoji="0" lang="en-US" altLang="ko-KR" sz="1000" b="1" i="0" u="none" strike="noStrike" kern="1200" cap="none" spc="0" normalizeH="0" baseline="0" dirty="0"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DEX</a:t>
                      </a:r>
                      <a:endParaRPr kumimoji="0" lang="en-US" altLang="ko-KR" sz="1000" b="1" i="0" u="none" strike="noStrike" kern="1200" cap="none" spc="0" normalizeH="0" baseline="0" dirty="0">
                        <a:solidFill>
                          <a:srgbClr val="28C84E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개요</a:t>
                      </a:r>
                      <a:endParaRPr kumimoji="0" lang="en-US" altLang="ko-KR" sz="800" b="1" i="0" u="none" strike="noStrike" kern="1200" cap="none" spc="0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기능 소개</a:t>
                      </a:r>
                      <a:endParaRPr kumimoji="0" lang="en-US" altLang="ko-KR" sz="800" b="0" i="0" u="none" strike="noStrike" kern="1200" cap="none" spc="0" normalizeH="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회원관리</a:t>
                      </a:r>
                      <a:endParaRPr kumimoji="0" lang="ko-KR" altLang="en-US" sz="800" b="1" i="0" u="none" strike="noStrike" kern="1200" cap="none" spc="0" normalizeH="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장바구니</a:t>
                      </a:r>
                      <a:endParaRPr kumimoji="0" lang="ko-KR" altLang="en-US" sz="800" b="0" i="0" u="none" strike="noStrike" kern="1200" cap="none" spc="0" normalizeH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결제</a:t>
                      </a:r>
                      <a:endParaRPr kumimoji="0" lang="ko-KR" altLang="en-US" sz="800" b="0" i="0" u="none" strike="noStrike" kern="1200" cap="none" spc="0" normalizeH="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85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22713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09882" y="324505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1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결제</a:t>
            </a:r>
            <a:endParaRPr lang="ko-KR" altLang="en-US" sz="3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11264" y="2565410"/>
            <a:ext cx="1138236" cy="23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882" y="663059"/>
            <a:ext cx="3861725" cy="5032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855" y="663059"/>
            <a:ext cx="4738254" cy="5032217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746634"/>
              </p:ext>
            </p:extLst>
          </p:nvPr>
        </p:nvGraphicFramePr>
        <p:xfrm>
          <a:off x="352424" y="314325"/>
          <a:ext cx="1190625" cy="2543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IN</a:t>
                      </a:r>
                      <a:r>
                        <a:rPr kumimoji="0" lang="en-US" altLang="ko-KR" sz="1000" b="1" i="0" u="none" strike="noStrike" kern="1200" cap="none" spc="0" normalizeH="0" baseline="0" dirty="0"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DEX</a:t>
                      </a:r>
                      <a:endParaRPr kumimoji="0" lang="en-US" altLang="ko-KR" sz="1000" b="1" i="0" u="none" strike="noStrike" kern="1200" cap="none" spc="0" normalizeH="0" baseline="0" dirty="0">
                        <a:solidFill>
                          <a:srgbClr val="28C84E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개요</a:t>
                      </a:r>
                      <a:endParaRPr kumimoji="0" lang="en-US" altLang="ko-KR" sz="800" b="1" i="0" u="none" strike="noStrike" kern="1200" cap="none" spc="0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기능 소개</a:t>
                      </a:r>
                      <a:endParaRPr kumimoji="0" lang="en-US" altLang="ko-KR" sz="800" b="0" i="0" u="none" strike="noStrike" kern="1200" cap="none" spc="0" normalizeH="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회원관리</a:t>
                      </a:r>
                      <a:endParaRPr kumimoji="0" lang="ko-KR" altLang="en-US" sz="800" b="1" i="0" u="none" strike="noStrike" kern="1200" cap="none" spc="0" normalizeH="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장바구니</a:t>
                      </a:r>
                      <a:endParaRPr kumimoji="0" lang="ko-KR" altLang="en-US" sz="800" b="0" i="0" u="none" strike="noStrike" kern="1200" cap="none" spc="0" normalizeH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결제</a:t>
                      </a:r>
                      <a:endParaRPr kumimoji="0" lang="ko-KR" altLang="en-US" sz="800" b="0" i="0" u="none" strike="noStrike" kern="1200" cap="none" spc="0" normalizeH="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52425" y="0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09882" y="324505"/>
            <a:ext cx="16177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16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카카오페이</a:t>
            </a:r>
            <a:r>
              <a:rPr lang="ko-KR" altLang="en-US" sz="1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endParaRPr lang="ko-KR" altLang="en-US" sz="3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11264" y="2565410"/>
            <a:ext cx="1138236" cy="23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97" y="798036"/>
            <a:ext cx="6792496" cy="5353382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746634"/>
              </p:ext>
            </p:extLst>
          </p:nvPr>
        </p:nvGraphicFramePr>
        <p:xfrm>
          <a:off x="352424" y="314325"/>
          <a:ext cx="1190625" cy="2543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spc="0" normalizeH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IN</a:t>
                      </a:r>
                      <a:r>
                        <a:rPr kumimoji="0" lang="en-US" altLang="ko-KR" sz="1000" b="1" i="0" u="none" strike="noStrike" kern="1200" cap="none" spc="0" normalizeH="0" baseline="0" dirty="0"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DEX</a:t>
                      </a:r>
                      <a:endParaRPr kumimoji="0" lang="en-US" altLang="ko-KR" sz="1000" b="1" i="0" u="none" strike="noStrike" kern="1200" cap="none" spc="0" normalizeH="0" baseline="0" dirty="0">
                        <a:solidFill>
                          <a:srgbClr val="28C84E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개요</a:t>
                      </a:r>
                      <a:endParaRPr kumimoji="0" lang="en-US" altLang="ko-KR" sz="800" b="1" i="0" u="none" strike="noStrike" kern="1200" cap="none" spc="0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기능 소개</a:t>
                      </a:r>
                      <a:endParaRPr kumimoji="0" lang="en-US" altLang="ko-KR" sz="800" b="0" i="0" u="none" strike="noStrike" kern="1200" cap="none" spc="0" normalizeH="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회원관리</a:t>
                      </a:r>
                      <a:endParaRPr kumimoji="0" lang="ko-KR" altLang="en-US" sz="800" b="1" i="0" u="none" strike="noStrike" kern="1200" cap="none" spc="0" normalizeH="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장바구니</a:t>
                      </a:r>
                      <a:endParaRPr kumimoji="0" lang="ko-KR" altLang="en-US" sz="800" b="0" i="0" u="none" strike="noStrike" kern="1200" cap="none" spc="0" normalizeH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결제</a:t>
                      </a:r>
                      <a:endParaRPr kumimoji="0" lang="ko-KR" altLang="en-US" sz="800" b="0" i="0" u="none" strike="noStrike" kern="1200" cap="none" spc="0" normalizeH="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52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838325" y="716099"/>
            <a:ext cx="6772276" cy="5048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2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기능 </a:t>
            </a:r>
            <a:r>
              <a:rPr lang="ko-KR" altLang="en-US" sz="20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구현완료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with clean $ New EC</a:t>
            </a:r>
            <a:endParaRPr lang="ko-KR" altLang="en-US" sz="4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838325" y="1553282"/>
            <a:ext cx="793043" cy="793043"/>
          </a:xfrm>
          <a:prstGeom prst="ellipse">
            <a:avLst/>
          </a:prstGeom>
          <a:solidFill>
            <a:srgbClr val="00B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842483" y="4263207"/>
            <a:ext cx="792000" cy="79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838325" y="2908766"/>
            <a:ext cx="792000" cy="79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20085" y="1499680"/>
            <a:ext cx="2399792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회원관리</a:t>
            </a:r>
            <a:endParaRPr lang="ko-KR" altLang="en-US" sz="1400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/>
              </a:rPr>
              <a:t>Login / Logout / ID</a:t>
            </a: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  <a:cs typeface="Aharoni"/>
              </a:rPr>
              <a:t>찾기 </a:t>
            </a: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/>
              </a:rPr>
              <a:t>/ PW </a:t>
            </a: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  <a:cs typeface="Aharoni"/>
              </a:rPr>
              <a:t>찾기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  <a:cs typeface="Aharoni"/>
              </a:rPr>
              <a:t>회원가입 </a:t>
            </a: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/>
              </a:rPr>
              <a:t>/ </a:t>
            </a: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  <a:cs typeface="Aharoni"/>
              </a:rPr>
              <a:t>회원정보 수정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  <a:cs typeface="Aharoni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20085" y="2854643"/>
            <a:ext cx="2290207" cy="657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장바구니</a:t>
            </a:r>
            <a:endParaRPr lang="ko-KR" altLang="en-US" sz="1400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 smtClean="0">
                <a:solidFill>
                  <a:prstClr val="white">
                    <a:lumMod val="65000"/>
                  </a:prstClr>
                </a:solidFill>
                <a:cs typeface="Aharoni"/>
              </a:rPr>
              <a:t>원하는 상품 장바구니에 담기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  <a:cs typeface="Aharon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20085" y="4209084"/>
            <a:ext cx="2699717" cy="657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u="sng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결제</a:t>
            </a:r>
            <a:endParaRPr lang="ko-KR" altLang="en-US" sz="1400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 smtClean="0">
                <a:solidFill>
                  <a:prstClr val="white">
                    <a:lumMod val="65000"/>
                  </a:prstClr>
                </a:solidFill>
                <a:cs typeface="Aharoni"/>
              </a:rPr>
              <a:t>카카오 페이 </a:t>
            </a:r>
            <a:r>
              <a:rPr lang="en-US" altLang="ko-KR" sz="1050" dirty="0" smtClean="0">
                <a:solidFill>
                  <a:prstClr val="white">
                    <a:lumMod val="65000"/>
                  </a:prstClr>
                </a:solidFill>
                <a:cs typeface="Aharoni"/>
              </a:rPr>
              <a:t>API</a:t>
            </a:r>
            <a:r>
              <a:rPr lang="ko-KR" altLang="en-US" sz="1050" dirty="0" smtClean="0">
                <a:solidFill>
                  <a:prstClr val="white">
                    <a:lumMod val="65000"/>
                  </a:prstClr>
                </a:solidFill>
                <a:cs typeface="Aharoni"/>
              </a:rPr>
              <a:t>를 이용한 결제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  <a:cs typeface="Aharon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838325" y="716099"/>
            <a:ext cx="6772276" cy="5048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sz="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GDGD Store</a:t>
            </a:r>
            <a:r>
              <a:rPr lang="ko-KR" altLang="en-US" sz="2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기능</a:t>
            </a:r>
            <a:r>
              <a:rPr lang="en-US" altLang="ko-KR" sz="800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2424" y="1290526"/>
            <a:ext cx="1138236" cy="23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352424" y="314325"/>
          <a:ext cx="1192530" cy="2543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spc="0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IN</a:t>
                      </a:r>
                      <a:r>
                        <a:rPr kumimoji="0" lang="en-US" altLang="ko-KR" sz="1000" b="1" i="0" u="none" strike="noStrike" kern="1200" cap="none" spc="0" normalizeH="0" baseline="0"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DEX</a:t>
                      </a:r>
                      <a:endParaRPr kumimoji="0" lang="en-US" altLang="ko-KR" sz="1000" b="1" i="0" u="none" strike="noStrike" kern="1200" cap="none" spc="0" normalizeH="0" baseline="0">
                        <a:solidFill>
                          <a:srgbClr val="28C84E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개요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기능 소개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회원관리</a:t>
                      </a:r>
                      <a:endParaRPr kumimoji="0" lang="ko-KR" altLang="en-US" sz="800" b="1" i="0" u="none" strike="noStrike" kern="1200" cap="none" spc="0" normalizeH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장바구니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결제</a:t>
                      </a:r>
                      <a:endParaRPr kumimoji="0" lang="ko-KR" altLang="en-US" sz="800" b="0" i="0" u="none" strike="noStrike" kern="1200" cap="none" spc="0" normalizeH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1838325" y="1553282"/>
            <a:ext cx="793043" cy="793043"/>
          </a:xfrm>
          <a:prstGeom prst="ellipse">
            <a:avLst/>
          </a:prstGeom>
          <a:solidFill>
            <a:schemeClr val="tx2">
              <a:lumMod val="7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842483" y="4263207"/>
            <a:ext cx="792000" cy="79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838325" y="2908766"/>
            <a:ext cx="792000" cy="79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20085" y="1499680"/>
            <a:ext cx="2399792" cy="6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u="sng">
                <a:solidFill>
                  <a:prstClr val="black">
                    <a:lumMod val="65000"/>
                    <a:lumOff val="35000"/>
                  </a:prstClr>
                </a:solidFill>
              </a:rPr>
              <a:t>회원관리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>
                <a:solidFill>
                  <a:prstClr val="white">
                    <a:lumMod val="65000"/>
                  </a:prstClr>
                </a:solidFill>
                <a:cs typeface="Aharoni"/>
              </a:rPr>
              <a:t>Login / Logout /</a:t>
            </a:r>
            <a:r>
              <a:rPr lang="ko-KR" altLang="en-US" sz="1050">
                <a:solidFill>
                  <a:prstClr val="white">
                    <a:lumMod val="65000"/>
                  </a:prstClr>
                </a:solidFill>
                <a:cs typeface="Aharoni"/>
              </a:rPr>
              <a:t> 회원가입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20085" y="2854643"/>
            <a:ext cx="2290207" cy="64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u="sng">
                <a:solidFill>
                  <a:prstClr val="black">
                    <a:lumMod val="65000"/>
                    <a:lumOff val="35000"/>
                  </a:prstClr>
                </a:solidFill>
              </a:rPr>
              <a:t>장바구니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50">
                <a:solidFill>
                  <a:prstClr val="white">
                    <a:lumMod val="65000"/>
                  </a:prstClr>
                </a:solidFill>
                <a:cs typeface="Aharoni"/>
              </a:rPr>
              <a:t>원하는 상품 장바구니에 담기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20085" y="4209084"/>
            <a:ext cx="2699717" cy="646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u="sng">
                <a:solidFill>
                  <a:prstClr val="black">
                    <a:lumMod val="65000"/>
                    <a:lumOff val="35000"/>
                  </a:prstClr>
                </a:solidFill>
              </a:rPr>
              <a:t>결제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50">
                <a:solidFill>
                  <a:prstClr val="white">
                    <a:lumMod val="65000"/>
                  </a:prstClr>
                </a:solidFill>
                <a:cs typeface="Aharoni"/>
              </a:rPr>
              <a:t>카카오 페이 </a:t>
            </a:r>
            <a:r>
              <a:rPr lang="en-US" altLang="ko-KR" sz="1050">
                <a:solidFill>
                  <a:prstClr val="white">
                    <a:lumMod val="65000"/>
                  </a:prstClr>
                </a:solidFill>
                <a:cs typeface="Aharoni"/>
              </a:rPr>
              <a:t>API</a:t>
            </a:r>
            <a:r>
              <a:rPr lang="ko-KR" altLang="en-US" sz="1050">
                <a:solidFill>
                  <a:prstClr val="white">
                    <a:lumMod val="65000"/>
                  </a:prstClr>
                </a:solidFill>
                <a:cs typeface="Aharoni"/>
              </a:rPr>
              <a:t> 를 이용한 결제 구현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rgbClr val="E2E8E6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09882" y="32450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1600" b="1" i="1" u="sng" ker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회원관리</a:t>
            </a:r>
            <a:endParaRPr lang="ko-KR" altLang="en-US" sz="3200" u="sng" kern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0" name="Freeform 36"/>
          <p:cNvSpPr>
            <a:spLocks noEditPoints="1"/>
          </p:cNvSpPr>
          <p:nvPr/>
        </p:nvSpPr>
        <p:spPr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>
              <a:defRPr/>
            </a:pPr>
            <a:r>
              <a:rPr lang="en-US" altLang="ko-KR" sz="600">
                <a:solidFill>
                  <a:prstClr val="white"/>
                </a:solidFill>
              </a:rPr>
              <a:t>off</a:t>
            </a:r>
            <a:endParaRPr lang="ko-KR" altLang="en-US" sz="60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rgbClr val="E2E8E6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69316" y="1485900"/>
            <a:ext cx="6493759" cy="942975"/>
            <a:chOff x="2469265" y="1466850"/>
            <a:chExt cx="8617157" cy="1409700"/>
          </a:xfrm>
          <a:solidFill>
            <a:schemeClr val="bg1"/>
          </a:solidFill>
        </p:grpSpPr>
        <p:sp>
          <p:nvSpPr>
            <p:cNvPr id="32" name="사각형: 둥근 대각선 방향 모서리 10"/>
            <p:cNvSpPr/>
            <p:nvPr/>
          </p:nvSpPr>
          <p:spPr>
            <a:xfrm flipH="1">
              <a:off x="2469265" y="1466850"/>
              <a:ext cx="8617157" cy="1409700"/>
            </a:xfrm>
            <a:prstGeom prst="round2DiagRect">
              <a:avLst>
                <a:gd name="adj1" fmla="val 23424"/>
                <a:gd name="adj2" fmla="val 0"/>
              </a:avLst>
            </a:prstGeom>
            <a:gradFill flip="none" rotWithShape="1">
              <a:gsLst>
                <a:gs pos="33000">
                  <a:srgbClr val="28C84E"/>
                </a:gs>
                <a:gs pos="98000">
                  <a:srgbClr val="88D959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anchor="ctr"/>
            <a:lstStyle/>
            <a:p>
              <a:pPr lvl="0">
                <a:defRPr/>
              </a:pPr>
              <a:r>
                <a:rPr lang="en-US" altLang="ko-KR" sz="2800" b="1">
                  <a:solidFill>
                    <a:prstClr val="white"/>
                  </a:solidFill>
                </a:rPr>
                <a:t>01</a:t>
              </a:r>
              <a:endParaRPr lang="ko-KR" altLang="en-US" sz="2800" b="1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3606151" y="1466850"/>
              <a:ext cx="7480270" cy="1276350"/>
              <a:chOff x="2570398" y="381000"/>
              <a:chExt cx="7480270" cy="1276350"/>
            </a:xfrm>
            <a:grpFill/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사각형: 둥근 대각선 방향 모서리 14"/>
              <p:cNvSpPr/>
              <p:nvPr/>
            </p:nvSpPr>
            <p:spPr>
              <a:xfrm flipH="1">
                <a:off x="2806369" y="381000"/>
                <a:ext cx="7244299" cy="1276350"/>
              </a:xfrm>
              <a:prstGeom prst="round2DiagRect">
                <a:avLst>
                  <a:gd name="adj1" fmla="val 2342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1">
                  <a:lnSpc>
                    <a:spcPct val="150000"/>
                  </a:lnSpc>
                  <a:defRPr/>
                </a:pPr>
                <a:r>
                  <a:rPr lang="ko-KR" altLang="en-US" sz="1050" b="1">
                    <a:solidFill>
                      <a:srgbClr val="44546A">
                        <a:lumMod val="75000"/>
                      </a:srgbClr>
                    </a:solidFill>
                  </a:rPr>
                  <a:t>회원가입 </a:t>
                </a:r>
                <a:r>
                  <a:rPr lang="en-US" altLang="ko-KR" sz="1050" b="1">
                    <a:solidFill>
                      <a:srgbClr val="44546A">
                        <a:lumMod val="75000"/>
                      </a:srgbClr>
                    </a:solidFill>
                  </a:rPr>
                  <a:t>/ </a:t>
                </a:r>
                <a:r>
                  <a:rPr lang="ko-KR" altLang="en-US" sz="1050" b="1">
                    <a:solidFill>
                      <a:srgbClr val="44546A">
                        <a:lumMod val="75000"/>
                      </a:srgbClr>
                    </a:solidFill>
                  </a:rPr>
                  <a:t>회원 정보 수정</a:t>
                </a:r>
                <a:endParaRPr lang="en-US" altLang="ko-KR" sz="1050" b="1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35" name="이등변 삼각형 34"/>
              <p:cNvSpPr/>
              <p:nvPr/>
            </p:nvSpPr>
            <p:spPr>
              <a:xfrm rot="16200000" flipH="1">
                <a:off x="2500032" y="901190"/>
                <a:ext cx="376702" cy="235970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0" name="그룹 39"/>
          <p:cNvGrpSpPr/>
          <p:nvPr/>
        </p:nvGrpSpPr>
        <p:grpSpPr>
          <a:xfrm>
            <a:off x="2869316" y="2834515"/>
            <a:ext cx="6493759" cy="942975"/>
            <a:chOff x="2469265" y="1466850"/>
            <a:chExt cx="8617157" cy="1409700"/>
          </a:xfrm>
          <a:solidFill>
            <a:schemeClr val="bg1"/>
          </a:solidFill>
        </p:grpSpPr>
        <p:sp>
          <p:nvSpPr>
            <p:cNvPr id="41" name="사각형: 둥근 대각선 방향 모서리 10"/>
            <p:cNvSpPr/>
            <p:nvPr/>
          </p:nvSpPr>
          <p:spPr>
            <a:xfrm flipH="1">
              <a:off x="2469265" y="1466850"/>
              <a:ext cx="8617157" cy="1409700"/>
            </a:xfrm>
            <a:prstGeom prst="round2DiagRect">
              <a:avLst>
                <a:gd name="adj1" fmla="val 23424"/>
                <a:gd name="adj2" fmla="val 0"/>
              </a:avLst>
            </a:prstGeom>
            <a:gradFill flip="none" rotWithShape="1">
              <a:gsLst>
                <a:gs pos="33000">
                  <a:srgbClr val="28C84E"/>
                </a:gs>
                <a:gs pos="98000">
                  <a:srgbClr val="88D959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anchor="ctr"/>
            <a:lstStyle/>
            <a:p>
              <a:pPr lvl="0">
                <a:defRPr/>
              </a:pPr>
              <a:r>
                <a:rPr lang="en-US" altLang="ko-KR" sz="2800" b="1">
                  <a:solidFill>
                    <a:prstClr val="white"/>
                  </a:solidFill>
                </a:rPr>
                <a:t>02</a:t>
              </a:r>
              <a:endParaRPr lang="ko-KR" altLang="en-US" sz="2800" b="1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3606151" y="1466850"/>
              <a:ext cx="7480270" cy="1276350"/>
              <a:chOff x="2570398" y="381000"/>
              <a:chExt cx="7480270" cy="1276350"/>
            </a:xfrm>
            <a:grpFill/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사각형: 둥근 대각선 방향 모서리 14"/>
              <p:cNvSpPr/>
              <p:nvPr/>
            </p:nvSpPr>
            <p:spPr>
              <a:xfrm flipH="1">
                <a:off x="2806369" y="381000"/>
                <a:ext cx="7244299" cy="1276350"/>
              </a:xfrm>
              <a:prstGeom prst="round2DiagRect">
                <a:avLst>
                  <a:gd name="adj1" fmla="val 2342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1">
                  <a:lnSpc>
                    <a:spcPct val="150000"/>
                  </a:lnSpc>
                  <a:defRPr/>
                </a:pPr>
                <a:r>
                  <a:rPr lang="en-US" altLang="ko-KR" sz="1100" b="1">
                    <a:solidFill>
                      <a:srgbClr val="44546A">
                        <a:lumMod val="75000"/>
                      </a:srgbClr>
                    </a:solidFill>
                  </a:rPr>
                  <a:t>Log in</a:t>
                </a:r>
                <a:endParaRPr lang="ko-KR" altLang="en-US" sz="105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4" name="이등변 삼각형 43"/>
              <p:cNvSpPr/>
              <p:nvPr/>
            </p:nvSpPr>
            <p:spPr>
              <a:xfrm rot="16200000" flipH="1">
                <a:off x="2500032" y="901190"/>
                <a:ext cx="376702" cy="235970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2849120" y="4177514"/>
            <a:ext cx="6493759" cy="942975"/>
            <a:chOff x="2469265" y="1466850"/>
            <a:chExt cx="8617157" cy="1409700"/>
          </a:xfrm>
          <a:solidFill>
            <a:schemeClr val="bg1"/>
          </a:solidFill>
        </p:grpSpPr>
        <p:sp>
          <p:nvSpPr>
            <p:cNvPr id="62" name="사각형: 둥근 대각선 방향 모서리 10"/>
            <p:cNvSpPr/>
            <p:nvPr/>
          </p:nvSpPr>
          <p:spPr>
            <a:xfrm flipH="1">
              <a:off x="2469265" y="1466850"/>
              <a:ext cx="8617157" cy="1409700"/>
            </a:xfrm>
            <a:prstGeom prst="round2DiagRect">
              <a:avLst>
                <a:gd name="adj1" fmla="val 23424"/>
                <a:gd name="adj2" fmla="val 0"/>
              </a:avLst>
            </a:prstGeom>
            <a:gradFill flip="none" rotWithShape="1">
              <a:gsLst>
                <a:gs pos="33000">
                  <a:srgbClr val="28C84E"/>
                </a:gs>
                <a:gs pos="98000">
                  <a:srgbClr val="88D959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anchor="ctr"/>
            <a:lstStyle/>
            <a:p>
              <a:pPr lvl="0">
                <a:defRPr/>
              </a:pPr>
              <a:r>
                <a:rPr lang="en-US" altLang="ko-KR" sz="2800" b="1">
                  <a:solidFill>
                    <a:prstClr val="white"/>
                  </a:solidFill>
                </a:rPr>
                <a:t>03</a:t>
              </a:r>
              <a:endParaRPr lang="ko-KR" altLang="en-US" sz="2800" b="1">
                <a:solidFill>
                  <a:prstClr val="white"/>
                </a:solidFill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3606151" y="1466850"/>
              <a:ext cx="7480270" cy="1276350"/>
              <a:chOff x="2570398" y="381000"/>
              <a:chExt cx="7480270" cy="1276350"/>
            </a:xfrm>
            <a:grpFill/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사각형: 둥근 대각선 방향 모서리 14"/>
              <p:cNvSpPr/>
              <p:nvPr/>
            </p:nvSpPr>
            <p:spPr>
              <a:xfrm flipH="1">
                <a:off x="2806369" y="381000"/>
                <a:ext cx="7244299" cy="1276350"/>
              </a:xfrm>
              <a:prstGeom prst="round2DiagRect">
                <a:avLst>
                  <a:gd name="adj1" fmla="val 2342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1">
                  <a:lnSpc>
                    <a:spcPct val="150000"/>
                  </a:lnSpc>
                  <a:defRPr/>
                </a:pPr>
                <a:r>
                  <a:rPr lang="en-US" altLang="ko-KR" sz="1100" b="1">
                    <a:solidFill>
                      <a:srgbClr val="44546A">
                        <a:lumMod val="75000"/>
                      </a:srgbClr>
                    </a:solidFill>
                  </a:rPr>
                  <a:t>Log out</a:t>
                </a:r>
              </a:p>
            </p:txBody>
          </p:sp>
          <p:sp>
            <p:nvSpPr>
              <p:cNvPr id="65" name="이등변 삼각형 64"/>
              <p:cNvSpPr/>
              <p:nvPr/>
            </p:nvSpPr>
            <p:spPr>
              <a:xfrm rot="16200000" flipH="1">
                <a:off x="2500032" y="901190"/>
                <a:ext cx="376702" cy="235970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4" name="모서리가 둥근 직사각형 23"/>
          <p:cNvSpPr/>
          <p:nvPr/>
        </p:nvSpPr>
        <p:spPr>
          <a:xfrm>
            <a:off x="171030" y="1719262"/>
            <a:ext cx="1138236" cy="23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02746"/>
              </p:ext>
            </p:extLst>
          </p:nvPr>
        </p:nvGraphicFramePr>
        <p:xfrm>
          <a:off x="352424" y="314325"/>
          <a:ext cx="1192530" cy="2543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spc="0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IN</a:t>
                      </a:r>
                      <a:r>
                        <a:rPr kumimoji="0" lang="en-US" altLang="ko-KR" sz="1000" b="1" i="0" u="none" strike="noStrike" kern="1200" cap="none" spc="0" normalizeH="0" baseline="0"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DEX</a:t>
                      </a:r>
                      <a:endParaRPr kumimoji="0" lang="en-US" altLang="ko-KR" sz="1000" b="1" i="0" u="none" strike="noStrike" kern="1200" cap="none" spc="0" normalizeH="0" baseline="0">
                        <a:solidFill>
                          <a:srgbClr val="28C84E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개요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기능 소개</a:t>
                      </a:r>
                      <a:endParaRPr kumimoji="0" lang="ko-KR" altLang="en-US" sz="800" b="1" i="0" u="none" strike="noStrike" kern="1200" cap="none" spc="0" normalizeH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회원관리</a:t>
                      </a:r>
                      <a:endParaRPr kumimoji="0" lang="ko-KR" altLang="en-US" sz="800" b="1" i="0" u="none" strike="noStrike" kern="1200" cap="none" spc="0" normalizeH="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장바구니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결제</a:t>
                      </a:r>
                      <a:endParaRPr kumimoji="0" lang="ko-KR" altLang="en-US" sz="800" b="0" i="0" u="none" strike="noStrike" kern="1200" cap="none" spc="0" normalizeH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09882" y="324505"/>
            <a:ext cx="13708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회원 가입</a:t>
            </a:r>
            <a:r>
              <a:rPr lang="en-US" altLang="ko-KR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웹</a:t>
            </a:r>
            <a:endParaRPr lang="ko-KR" altLang="en-US" sz="32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/>
          <p:cNvSpPr>
            <a:spLocks noEditPoints="1"/>
          </p:cNvSpPr>
          <p:nvPr/>
        </p:nvSpPr>
        <p:spPr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>
              <a:defRPr/>
            </a:pPr>
            <a:r>
              <a:rPr lang="en-US" altLang="ko-KR" sz="600">
                <a:solidFill>
                  <a:prstClr val="white"/>
                </a:solidFill>
              </a:rPr>
              <a:t>off</a:t>
            </a:r>
            <a:endParaRPr lang="ko-KR" altLang="en-US" sz="60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6212" y="1719262"/>
            <a:ext cx="1138236" cy="23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21479" y="920345"/>
            <a:ext cx="9851753" cy="5837518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65704"/>
              </p:ext>
            </p:extLst>
          </p:nvPr>
        </p:nvGraphicFramePr>
        <p:xfrm>
          <a:off x="352424" y="314325"/>
          <a:ext cx="1192530" cy="2543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spc="0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IN</a:t>
                      </a:r>
                      <a:r>
                        <a:rPr kumimoji="0" lang="en-US" altLang="ko-KR" sz="1000" b="1" i="0" u="none" strike="noStrike" kern="1200" cap="none" spc="0" normalizeH="0" baseline="0"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DEX</a:t>
                      </a:r>
                      <a:endParaRPr kumimoji="0" lang="en-US" altLang="ko-KR" sz="1000" b="1" i="0" u="none" strike="noStrike" kern="1200" cap="none" spc="0" normalizeH="0" baseline="0">
                        <a:solidFill>
                          <a:srgbClr val="28C84E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개요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기능 소개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회원관리</a:t>
                      </a:r>
                      <a:endParaRPr kumimoji="0" lang="ko-KR" altLang="en-US" sz="800" b="1" i="0" u="none" strike="noStrike" kern="1200" cap="none" spc="0" normalizeH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장바구니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결제</a:t>
                      </a:r>
                      <a:endParaRPr kumimoji="0" lang="ko-KR" altLang="en-US" sz="800" b="0" i="0" u="none" strike="noStrike" kern="1200" cap="none" spc="0" normalizeH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009882" y="324505"/>
            <a:ext cx="20537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회원 가입</a:t>
            </a:r>
            <a:r>
              <a:rPr lang="en-US" altLang="ko-KR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코드</a:t>
            </a:r>
            <a:r>
              <a:rPr lang="en-US" altLang="ko-KR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(JSP)</a:t>
            </a:r>
            <a:endParaRPr lang="ko-KR" altLang="en-US" sz="32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/>
          <p:cNvSpPr>
            <a:spLocks noEditPoints="1"/>
          </p:cNvSpPr>
          <p:nvPr/>
        </p:nvSpPr>
        <p:spPr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>
              <a:defRPr/>
            </a:pPr>
            <a:r>
              <a:rPr lang="en-US" altLang="ko-KR" sz="600">
                <a:solidFill>
                  <a:prstClr val="white"/>
                </a:solidFill>
              </a:rPr>
              <a:t>off</a:t>
            </a:r>
            <a:endParaRPr lang="ko-KR" altLang="en-US" sz="60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1030" y="1719262"/>
            <a:ext cx="1138236" cy="23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41971" y="1092062"/>
            <a:ext cx="3422160" cy="328040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08456" y="1140189"/>
            <a:ext cx="6302516" cy="4877480"/>
          </a:xfrm>
          <a:prstGeom prst="rect">
            <a:avLst/>
          </a:prstGeom>
        </p:spPr>
      </p:pic>
      <p:cxnSp>
        <p:nvCxnSpPr>
          <p:cNvPr id="13" name="연결선: 구부러짐 40"/>
          <p:cNvCxnSpPr/>
          <p:nvPr/>
        </p:nvCxnSpPr>
        <p:spPr>
          <a:xfrm>
            <a:off x="6373812" y="5382507"/>
            <a:ext cx="944460" cy="540134"/>
          </a:xfrm>
          <a:prstGeom prst="curvedConnector3">
            <a:avLst>
              <a:gd name="adj1" fmla="val 50000"/>
            </a:avLst>
          </a:prstGeom>
          <a:ln w="15875">
            <a:solidFill>
              <a:srgbClr val="28C84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9"/>
          <p:cNvSpPr/>
          <p:nvPr/>
        </p:nvSpPr>
        <p:spPr>
          <a:xfrm>
            <a:off x="7291347" y="5483645"/>
            <a:ext cx="4706626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여기서 받은 </a:t>
            </a:r>
            <a:r>
              <a:rPr lang="en-US" altLang="ko-KR" sz="1100" dirty="0" err="1">
                <a:solidFill>
                  <a:prstClr val="white">
                    <a:lumMod val="50000"/>
                  </a:prstClr>
                </a:solidFill>
              </a:rPr>
              <a:t>Parameta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를 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Controller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가져가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err="1" smtClean="0">
                <a:solidFill>
                  <a:prstClr val="white">
                    <a:lumMod val="50000"/>
                  </a:prstClr>
                </a:solidFill>
              </a:rPr>
              <a:t>Mybatis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를 통해 데이터베이스에 넣음 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482051"/>
              </p:ext>
            </p:extLst>
          </p:nvPr>
        </p:nvGraphicFramePr>
        <p:xfrm>
          <a:off x="352424" y="314325"/>
          <a:ext cx="1192530" cy="2543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spc="0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IN</a:t>
                      </a:r>
                      <a:r>
                        <a:rPr kumimoji="0" lang="en-US" altLang="ko-KR" sz="1000" b="1" i="0" u="none" strike="noStrike" kern="1200" cap="none" spc="0" normalizeH="0" baseline="0"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DEX</a:t>
                      </a:r>
                      <a:endParaRPr kumimoji="0" lang="en-US" altLang="ko-KR" sz="1000" b="1" i="0" u="none" strike="noStrike" kern="1200" cap="none" spc="0" normalizeH="0" baseline="0">
                        <a:solidFill>
                          <a:srgbClr val="28C84E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개요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기능 소개</a:t>
                      </a:r>
                      <a:endParaRPr kumimoji="0" lang="ko-KR" altLang="en-US" sz="800" b="1" i="0" u="none" strike="noStrike" kern="1200" cap="none" spc="0" normalizeH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회원관리</a:t>
                      </a:r>
                      <a:endParaRPr kumimoji="0" lang="ko-KR" altLang="en-US" sz="800" b="1" i="0" u="none" strike="noStrike" kern="1200" cap="none" spc="0" normalizeH="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장바구니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결제</a:t>
                      </a:r>
                      <a:endParaRPr kumimoji="0" lang="ko-KR" altLang="en-US" sz="800" b="0" i="0" u="none" strike="noStrike" kern="1200" cap="none" spc="0" normalizeH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22713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09882" y="324505"/>
            <a:ext cx="40346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회원 가입</a:t>
            </a:r>
            <a:r>
              <a:rPr lang="en-US" altLang="ko-KR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코드</a:t>
            </a:r>
            <a:r>
              <a:rPr lang="en-US" altLang="ko-KR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(Spring Framework&amp; DB)</a:t>
            </a:r>
          </a:p>
        </p:txBody>
      </p:sp>
      <p:sp>
        <p:nvSpPr>
          <p:cNvPr id="10" name="Freeform 36"/>
          <p:cNvSpPr>
            <a:spLocks noEditPoints="1"/>
          </p:cNvSpPr>
          <p:nvPr/>
        </p:nvSpPr>
        <p:spPr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>
              <a:defRPr/>
            </a:pPr>
            <a:r>
              <a:rPr lang="en-US" altLang="ko-KR" sz="600">
                <a:solidFill>
                  <a:prstClr val="white"/>
                </a:solidFill>
              </a:rPr>
              <a:t>off</a:t>
            </a:r>
            <a:endParaRPr lang="ko-KR" altLang="en-US" sz="6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55792" y="1497920"/>
            <a:ext cx="4053985" cy="59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>
                <a:solidFill>
                  <a:prstClr val="white">
                    <a:lumMod val="50000"/>
                  </a:prstClr>
                </a:solidFill>
              </a:rPr>
              <a:t>여기서 </a:t>
            </a:r>
            <a:r>
              <a:rPr lang="en-US" altLang="ko-KR" sz="1100">
                <a:solidFill>
                  <a:prstClr val="white">
                    <a:lumMod val="50000"/>
                  </a:prstClr>
                </a:solidFill>
              </a:rPr>
              <a:t>Mybatis</a:t>
            </a:r>
            <a:r>
              <a:rPr lang="ko-KR" altLang="en-US" sz="1100">
                <a:solidFill>
                  <a:prstClr val="white">
                    <a:lumMod val="50000"/>
                  </a:prstClr>
                </a:solidFill>
              </a:rPr>
              <a:t>를 통해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>
                <a:solidFill>
                  <a:prstClr val="white">
                    <a:lumMod val="50000"/>
                  </a:prstClr>
                </a:solidFill>
              </a:rPr>
              <a:t>데이터베이스 연결하여 회원정보 들어감</a:t>
            </a:r>
          </a:p>
        </p:txBody>
      </p:sp>
      <p:cxnSp>
        <p:nvCxnSpPr>
          <p:cNvPr id="13" name="연결선: 구부러짐 40"/>
          <p:cNvCxnSpPr/>
          <p:nvPr/>
        </p:nvCxnSpPr>
        <p:spPr>
          <a:xfrm rot="5400000" flipH="1" flipV="1">
            <a:off x="5586666" y="2671998"/>
            <a:ext cx="2716390" cy="1697763"/>
          </a:xfrm>
          <a:prstGeom prst="curvedConnector3">
            <a:avLst>
              <a:gd name="adj1" fmla="val 50000"/>
            </a:avLst>
          </a:prstGeom>
          <a:ln w="15875">
            <a:solidFill>
              <a:srgbClr val="28C84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171030" y="1719262"/>
            <a:ext cx="1138236" cy="23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31587" y="764939"/>
            <a:ext cx="4629796" cy="84784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20087" y="2195659"/>
            <a:ext cx="2248213" cy="438211"/>
          </a:xfrm>
          <a:prstGeom prst="rect">
            <a:avLst/>
          </a:prstGeom>
        </p:spPr>
      </p:pic>
      <p:cxnSp>
        <p:nvCxnSpPr>
          <p:cNvPr id="21" name="연결선: 구부러짐 40"/>
          <p:cNvCxnSpPr/>
          <p:nvPr/>
        </p:nvCxnSpPr>
        <p:spPr>
          <a:xfrm rot="16200000" flipH="1">
            <a:off x="4039130" y="1856475"/>
            <a:ext cx="509057" cy="15168"/>
          </a:xfrm>
          <a:prstGeom prst="curvedConnector3">
            <a:avLst>
              <a:gd name="adj1" fmla="val 50000"/>
            </a:avLst>
          </a:prstGeom>
          <a:ln w="15875">
            <a:solidFill>
              <a:srgbClr val="28C84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81434" y="3548905"/>
            <a:ext cx="2419687" cy="571579"/>
          </a:xfrm>
          <a:prstGeom prst="rect">
            <a:avLst/>
          </a:prstGeom>
        </p:spPr>
      </p:pic>
      <p:cxnSp>
        <p:nvCxnSpPr>
          <p:cNvPr id="23" name="연결선: 구부러짐 40"/>
          <p:cNvCxnSpPr/>
          <p:nvPr/>
        </p:nvCxnSpPr>
        <p:spPr>
          <a:xfrm rot="16200000" flipH="1">
            <a:off x="3450697" y="3067208"/>
            <a:ext cx="509057" cy="15168"/>
          </a:xfrm>
          <a:prstGeom prst="curvedConnector3">
            <a:avLst>
              <a:gd name="adj1" fmla="val 50000"/>
            </a:avLst>
          </a:prstGeom>
          <a:ln w="15875">
            <a:solidFill>
              <a:srgbClr val="28C84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18806" y="4857498"/>
            <a:ext cx="4744112" cy="1076475"/>
          </a:xfrm>
          <a:prstGeom prst="rect">
            <a:avLst/>
          </a:prstGeom>
        </p:spPr>
      </p:pic>
      <p:cxnSp>
        <p:nvCxnSpPr>
          <p:cNvPr id="25" name="연결선: 구부러짐 40"/>
          <p:cNvCxnSpPr/>
          <p:nvPr/>
        </p:nvCxnSpPr>
        <p:spPr>
          <a:xfrm rot="16200000" flipH="1">
            <a:off x="3594278" y="4480789"/>
            <a:ext cx="509057" cy="15168"/>
          </a:xfrm>
          <a:prstGeom prst="curvedConnector3">
            <a:avLst>
              <a:gd name="adj1" fmla="val 50000"/>
            </a:avLst>
          </a:prstGeom>
          <a:ln w="15875">
            <a:solidFill>
              <a:srgbClr val="28C84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35305" y="2280319"/>
            <a:ext cx="3829584" cy="533474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482051"/>
              </p:ext>
            </p:extLst>
          </p:nvPr>
        </p:nvGraphicFramePr>
        <p:xfrm>
          <a:off x="352424" y="314325"/>
          <a:ext cx="1192530" cy="2543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spc="0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IN</a:t>
                      </a:r>
                      <a:r>
                        <a:rPr kumimoji="0" lang="en-US" altLang="ko-KR" sz="1000" b="1" i="0" u="none" strike="noStrike" kern="1200" cap="none" spc="0" normalizeH="0" baseline="0"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DEX</a:t>
                      </a:r>
                      <a:endParaRPr kumimoji="0" lang="en-US" altLang="ko-KR" sz="1000" b="1" i="0" u="none" strike="noStrike" kern="1200" cap="none" spc="0" normalizeH="0" baseline="0">
                        <a:solidFill>
                          <a:srgbClr val="28C84E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개요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기능 소개</a:t>
                      </a:r>
                      <a:endParaRPr kumimoji="0" lang="ko-KR" altLang="en-US" sz="800" b="1" i="0" u="none" strike="noStrike" kern="1200" cap="none" spc="0" normalizeH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회원관리</a:t>
                      </a:r>
                      <a:endParaRPr kumimoji="0" lang="ko-KR" altLang="en-US" sz="800" b="1" i="0" u="none" strike="noStrike" kern="1200" cap="none" spc="0" normalizeH="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장바구니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결제</a:t>
                      </a:r>
                      <a:endParaRPr kumimoji="0" lang="ko-KR" altLang="en-US" sz="800" b="0" i="0" u="none" strike="noStrike" kern="1200" cap="none" spc="0" normalizeH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80975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09882" y="324505"/>
            <a:ext cx="1091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Log in_</a:t>
            </a:r>
            <a:r>
              <a:rPr lang="ko-KR" altLang="en-US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웹</a:t>
            </a:r>
            <a:endParaRPr lang="ko-KR" altLang="en-US" sz="32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/>
          <p:cNvSpPr>
            <a:spLocks noEditPoints="1"/>
          </p:cNvSpPr>
          <p:nvPr/>
        </p:nvSpPr>
        <p:spPr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>
              <a:defRPr/>
            </a:pPr>
            <a:r>
              <a:rPr lang="en-US" altLang="ko-KR" sz="600">
                <a:solidFill>
                  <a:prstClr val="white"/>
                </a:solidFill>
              </a:rPr>
              <a:t>off</a:t>
            </a:r>
            <a:endParaRPr lang="ko-KR" altLang="en-US" sz="60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1030" y="1719262"/>
            <a:ext cx="1138236" cy="23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0586" y="1321190"/>
            <a:ext cx="9354856" cy="451548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482051"/>
              </p:ext>
            </p:extLst>
          </p:nvPr>
        </p:nvGraphicFramePr>
        <p:xfrm>
          <a:off x="352424" y="314325"/>
          <a:ext cx="1192530" cy="2543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spc="0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IN</a:t>
                      </a:r>
                      <a:r>
                        <a:rPr kumimoji="0" lang="en-US" altLang="ko-KR" sz="1000" b="1" i="0" u="none" strike="noStrike" kern="1200" cap="none" spc="0" normalizeH="0" baseline="0"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DEX</a:t>
                      </a:r>
                      <a:endParaRPr kumimoji="0" lang="en-US" altLang="ko-KR" sz="1000" b="1" i="0" u="none" strike="noStrike" kern="1200" cap="none" spc="0" normalizeH="0" baseline="0">
                        <a:solidFill>
                          <a:srgbClr val="28C84E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개요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기능 소개</a:t>
                      </a:r>
                      <a:endParaRPr kumimoji="0" lang="ko-KR" altLang="en-US" sz="800" b="1" i="0" u="none" strike="noStrike" kern="1200" cap="none" spc="0" normalizeH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회원관리</a:t>
                      </a:r>
                      <a:endParaRPr kumimoji="0" lang="ko-KR" altLang="en-US" sz="800" b="1" i="0" u="none" strike="noStrike" kern="1200" cap="none" spc="0" normalizeH="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장바구니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결제</a:t>
                      </a:r>
                      <a:endParaRPr kumimoji="0" lang="ko-KR" altLang="en-US" sz="800" b="0" i="0" u="none" strike="noStrike" kern="1200" cap="none" spc="0" normalizeH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128221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09882" y="324505"/>
            <a:ext cx="17748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1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Log in_</a:t>
            </a:r>
            <a:r>
              <a:rPr lang="ko-KR" altLang="en-US" sz="1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</a:t>
            </a:r>
            <a:r>
              <a:rPr lang="en-US" altLang="ko-KR" sz="1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(JSP)</a:t>
            </a:r>
            <a:endParaRPr lang="ko-KR" altLang="en-US" sz="3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E48F021-E857-461F-8B42-A819AC0A62F8}"/>
              </a:ext>
            </a:extLst>
          </p:cNvPr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936" t="5075"/>
          <a:stretch/>
        </p:blipFill>
        <p:spPr>
          <a:xfrm>
            <a:off x="1785256" y="1093933"/>
            <a:ext cx="9006341" cy="4564626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71030" y="1719262"/>
            <a:ext cx="1138236" cy="23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482051"/>
              </p:ext>
            </p:extLst>
          </p:nvPr>
        </p:nvGraphicFramePr>
        <p:xfrm>
          <a:off x="352424" y="314325"/>
          <a:ext cx="1192530" cy="2543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spc="0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IN</a:t>
                      </a:r>
                      <a:r>
                        <a:rPr kumimoji="0" lang="en-US" altLang="ko-KR" sz="1000" b="1" i="0" u="none" strike="noStrike" kern="1200" cap="none" spc="0" normalizeH="0" baseline="0"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DEX</a:t>
                      </a:r>
                      <a:endParaRPr kumimoji="0" lang="en-US" altLang="ko-KR" sz="1000" b="1" i="0" u="none" strike="noStrike" kern="1200" cap="none" spc="0" normalizeH="0" baseline="0">
                        <a:solidFill>
                          <a:srgbClr val="28C84E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개요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기능 소개</a:t>
                      </a:r>
                      <a:endParaRPr kumimoji="0" lang="ko-KR" altLang="en-US" sz="800" b="1" i="0" u="none" strike="noStrike" kern="1200" cap="none" spc="0" normalizeH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회원관리</a:t>
                      </a:r>
                      <a:endParaRPr kumimoji="0" lang="ko-KR" altLang="en-US" sz="800" b="1" i="0" u="none" strike="noStrike" kern="1200" cap="none" spc="0" normalizeH="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장바구니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결제</a:t>
                      </a:r>
                      <a:endParaRPr kumimoji="0" lang="ko-KR" altLang="en-US" sz="800" b="0" i="0" u="none" strike="noStrike" kern="1200" cap="none" spc="0" normalizeH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59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213" y="75468"/>
            <a:ext cx="11839575" cy="6496050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09882" y="324505"/>
            <a:ext cx="3206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en-US" altLang="ko-KR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Log in_</a:t>
            </a:r>
            <a:r>
              <a:rPr lang="ko-KR" altLang="en-US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코드</a:t>
            </a:r>
            <a:r>
              <a:rPr lang="en-US" altLang="ko-KR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_(Action </a:t>
            </a:r>
            <a:r>
              <a:rPr lang="ko-KR" altLang="en-US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및 </a:t>
            </a:r>
            <a:r>
              <a:rPr lang="en-US" altLang="ko-KR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연결</a:t>
            </a:r>
            <a:r>
              <a:rPr lang="en-US" altLang="ko-KR" sz="16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32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Freeform 36"/>
          <p:cNvSpPr>
            <a:spLocks noEditPoints="1"/>
          </p:cNvSpPr>
          <p:nvPr/>
        </p:nvSpPr>
        <p:spPr>
          <a:xfrm>
            <a:off x="11552745" y="44921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1616715" y="356893"/>
            <a:ext cx="177525" cy="177525"/>
          </a:xfrm>
          <a:prstGeom prst="ellipse">
            <a:avLst/>
          </a:prstGeom>
          <a:solidFill>
            <a:srgbClr val="28C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anchor="ctr"/>
          <a:lstStyle/>
          <a:p>
            <a:pPr algn="ctr">
              <a:defRPr/>
            </a:pPr>
            <a:r>
              <a:rPr lang="en-US" altLang="ko-KR" sz="600">
                <a:solidFill>
                  <a:prstClr val="white"/>
                </a:solidFill>
              </a:rPr>
              <a:t>off</a:t>
            </a:r>
            <a:endParaRPr lang="ko-KR" altLang="en-US" sz="60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257" y="847725"/>
            <a:ext cx="10230532" cy="5801593"/>
          </a:xfrm>
          <a:prstGeom prst="roundRect">
            <a:avLst>
              <a:gd name="adj" fmla="val 37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1030" y="1719262"/>
            <a:ext cx="1138236" cy="2381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28C84E"/>
              </a:gs>
              <a:gs pos="84000">
                <a:srgbClr val="88D95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21633" y="5353508"/>
            <a:ext cx="4667901" cy="101931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1781" y="3817259"/>
            <a:ext cx="3696215" cy="106694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21230" y="2543051"/>
            <a:ext cx="3210373" cy="88594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335910" y="871446"/>
            <a:ext cx="5191849" cy="1305107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482051"/>
              </p:ext>
            </p:extLst>
          </p:nvPr>
        </p:nvGraphicFramePr>
        <p:xfrm>
          <a:off x="352424" y="314325"/>
          <a:ext cx="1192530" cy="2543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spc="0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IN</a:t>
                      </a:r>
                      <a:r>
                        <a:rPr kumimoji="0" lang="en-US" altLang="ko-KR" sz="1000" b="1" i="0" u="none" strike="noStrike" kern="1200" cap="none" spc="0" normalizeH="0" baseline="0">
                          <a:solidFill>
                            <a:srgbClr val="28C84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DEX</a:t>
                      </a:r>
                      <a:endParaRPr kumimoji="0" lang="en-US" altLang="ko-KR" sz="1000" b="1" i="0" u="none" strike="noStrike" kern="1200" cap="none" spc="0" normalizeH="0" baseline="0">
                        <a:solidFill>
                          <a:srgbClr val="28C84E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개요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기능 소개</a:t>
                      </a:r>
                      <a:endParaRPr kumimoji="0" lang="ko-KR" altLang="en-US" sz="800" b="1" i="0" u="none" strike="noStrike" kern="1200" cap="none" spc="0" normalizeH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회원관리</a:t>
                      </a:r>
                      <a:endParaRPr kumimoji="0" lang="ko-KR" altLang="en-US" sz="800" b="1" i="0" u="none" strike="noStrike" kern="1200" cap="none" spc="0" normalizeH="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장바구니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haroni"/>
                        </a:rPr>
                        <a:t>▤ 결제</a:t>
                      </a:r>
                      <a:endParaRPr kumimoji="0" lang="ko-KR" altLang="en-US" sz="800" b="0" i="0" u="none" strike="noStrike" kern="1200" cap="none" spc="0" normalizeH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Aharoni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7" name="연결선: 구부러짐 40"/>
          <p:cNvCxnSpPr/>
          <p:nvPr/>
        </p:nvCxnSpPr>
        <p:spPr>
          <a:xfrm rot="16200000" flipH="1">
            <a:off x="3972629" y="2268316"/>
            <a:ext cx="509057" cy="15168"/>
          </a:xfrm>
          <a:prstGeom prst="curvedConnector3">
            <a:avLst>
              <a:gd name="adj1" fmla="val 50000"/>
            </a:avLst>
          </a:prstGeom>
          <a:ln w="15875">
            <a:solidFill>
              <a:srgbClr val="28C84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40"/>
          <p:cNvCxnSpPr/>
          <p:nvPr/>
        </p:nvCxnSpPr>
        <p:spPr>
          <a:xfrm rot="16200000" flipH="1">
            <a:off x="3957459" y="3418242"/>
            <a:ext cx="509057" cy="15168"/>
          </a:xfrm>
          <a:prstGeom prst="curvedConnector3">
            <a:avLst>
              <a:gd name="adj1" fmla="val 50000"/>
            </a:avLst>
          </a:prstGeom>
          <a:ln w="15875">
            <a:solidFill>
              <a:srgbClr val="28C84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40"/>
          <p:cNvCxnSpPr/>
          <p:nvPr/>
        </p:nvCxnSpPr>
        <p:spPr>
          <a:xfrm rot="5400000">
            <a:off x="3697422" y="4943698"/>
            <a:ext cx="729833" cy="24896"/>
          </a:xfrm>
          <a:prstGeom prst="curvedConnector3">
            <a:avLst>
              <a:gd name="adj1" fmla="val 50000"/>
            </a:avLst>
          </a:prstGeom>
          <a:ln w="15875">
            <a:solidFill>
              <a:srgbClr val="28C84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392</Words>
  <Application>Microsoft Office PowerPoint</Application>
  <PresentationFormat>와이드스크린</PresentationFormat>
  <Paragraphs>173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Aharoni</vt:lpstr>
      <vt:lpstr>맑은 고딕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113</cp:revision>
  <dcterms:created xsi:type="dcterms:W3CDTF">2021-03-29T07:11:29Z</dcterms:created>
  <dcterms:modified xsi:type="dcterms:W3CDTF">2021-08-04T03:23:10Z</dcterms:modified>
  <cp:version/>
</cp:coreProperties>
</file>