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94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9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8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2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9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7B99-8D63-4DE8-BEC6-2DC8AE5A9E3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1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18" y="2807924"/>
            <a:ext cx="5690017" cy="411628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640791" y="2201098"/>
            <a:ext cx="45365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963049" y="904954"/>
            <a:ext cx="0" cy="31863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558893" y="1445014"/>
            <a:ext cx="54006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2552553" y="2807924"/>
            <a:ext cx="54006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>
            <a:off x="4719133" y="2699912"/>
            <a:ext cx="54006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4557115" y="1486070"/>
            <a:ext cx="54006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2683545" y="1486070"/>
            <a:ext cx="7441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(-12, 5)</a:t>
            </a:r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2697934" y="2669424"/>
            <a:ext cx="8146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(-11, -5)</a:t>
            </a:r>
            <a:endParaRPr lang="ko-KR" alt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4989164" y="1414526"/>
            <a:ext cx="6735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(12, 5)</a:t>
            </a:r>
            <a:endParaRPr lang="ko-KR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5151182" y="2615418"/>
            <a:ext cx="7441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(10, -6)</a:t>
            </a:r>
            <a:endParaRPr lang="ko-KR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36152" y="3296087"/>
            <a:ext cx="5309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12</a:t>
            </a:r>
          </a:p>
          <a:p>
            <a:r>
              <a:rPr lang="en-US" altLang="ko-KR" sz="1350" dirty="0"/>
              <a:t> 5</a:t>
            </a:r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756568" y="329608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3141" y="1924099"/>
            <a:ext cx="7986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r>
              <a:rPr lang="ko-KR" altLang="en-US" sz="1350" dirty="0" err="1"/>
              <a:t>사분면</a:t>
            </a:r>
            <a:endParaRPr lang="ko-KR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3210200" y="2302141"/>
            <a:ext cx="7986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3</a:t>
            </a:r>
            <a:r>
              <a:rPr lang="ko-KR" altLang="en-US" sz="1350" dirty="0" err="1"/>
              <a:t>사분면</a:t>
            </a:r>
            <a:endParaRPr lang="ko-KR" altLang="en-US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3210200" y="1789389"/>
            <a:ext cx="7986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2</a:t>
            </a:r>
            <a:r>
              <a:rPr lang="ko-KR" altLang="en-US" sz="1350" dirty="0" err="1"/>
              <a:t>사분면</a:t>
            </a:r>
            <a:endParaRPr lang="ko-KR" alt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4748678" y="2227125"/>
            <a:ext cx="7986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4</a:t>
            </a:r>
            <a:r>
              <a:rPr lang="ko-KR" altLang="en-US" sz="1350" dirty="0" err="1"/>
              <a:t>사분면</a:t>
            </a:r>
            <a:endParaRPr lang="ko-KR" altLang="en-US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1623586" y="3306512"/>
            <a:ext cx="5309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-12</a:t>
            </a:r>
          </a:p>
          <a:p>
            <a:r>
              <a:rPr lang="en-US" altLang="ko-KR" sz="1350" dirty="0"/>
              <a:t> 5</a:t>
            </a:r>
            <a:endParaRPr lang="ko-KR" alt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2244002" y="3306512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918" y="4111744"/>
            <a:ext cx="5309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-11</a:t>
            </a:r>
          </a:p>
          <a:p>
            <a:r>
              <a:rPr lang="en-US" altLang="ko-KR" sz="1350" dirty="0"/>
              <a:t> -5</a:t>
            </a:r>
            <a:endParaRPr lang="ko-KR" altLang="en-U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34" y="4111744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04596" y="4086779"/>
            <a:ext cx="5309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10</a:t>
            </a:r>
          </a:p>
          <a:p>
            <a:r>
              <a:rPr lang="en-US" altLang="ko-KR" sz="1350" dirty="0"/>
              <a:t> -6</a:t>
            </a:r>
            <a:endParaRPr lang="ko-KR" alt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2225012" y="4086778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92874" y="836255"/>
            <a:ext cx="7344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Y(</a:t>
            </a:r>
            <a:r>
              <a:rPr lang="ko-KR" altLang="en-US" sz="1350" dirty="0"/>
              <a:t>세로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1590347" y="2201098"/>
            <a:ext cx="7409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X(</a:t>
            </a:r>
            <a:r>
              <a:rPr lang="ko-KR" altLang="en-US" sz="1350" dirty="0"/>
              <a:t>가로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1949" y="1014896"/>
            <a:ext cx="2747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숫자 </a:t>
            </a:r>
            <a:r>
              <a:rPr lang="en-US" altLang="ko-KR" sz="1350" dirty="0"/>
              <a:t>2</a:t>
            </a:r>
            <a:r>
              <a:rPr lang="ko-KR" altLang="en-US" sz="1350" dirty="0"/>
              <a:t>개를 </a:t>
            </a:r>
            <a:r>
              <a:rPr lang="ko-KR" altLang="en-US" sz="1350" dirty="0" err="1"/>
              <a:t>입력받고</a:t>
            </a:r>
            <a:endParaRPr lang="en-US" altLang="ko-KR" sz="1350" dirty="0"/>
          </a:p>
          <a:p>
            <a:r>
              <a:rPr lang="ko-KR" altLang="en-US" sz="1350" dirty="0"/>
              <a:t>그 </a:t>
            </a:r>
            <a:r>
              <a:rPr lang="en-US" altLang="ko-KR" sz="1350" dirty="0"/>
              <a:t>2</a:t>
            </a:r>
            <a:r>
              <a:rPr lang="ko-KR" altLang="en-US" sz="1350" dirty="0"/>
              <a:t>개의 숫자 값에 따라서</a:t>
            </a:r>
            <a:endParaRPr lang="en-US" altLang="ko-KR" sz="1350" dirty="0"/>
          </a:p>
          <a:p>
            <a:r>
              <a:rPr lang="ko-KR" altLang="en-US" sz="1350" dirty="0"/>
              <a:t>출력을</a:t>
            </a:r>
            <a:endParaRPr lang="en-US" altLang="ko-KR" sz="1350" dirty="0"/>
          </a:p>
          <a:p>
            <a:r>
              <a:rPr lang="en-US" altLang="ko-KR" sz="1350" dirty="0"/>
              <a:t>1,2,3,4 </a:t>
            </a:r>
            <a:r>
              <a:rPr lang="ko-KR" altLang="en-US" sz="1350" dirty="0"/>
              <a:t>혹은 </a:t>
            </a:r>
            <a:r>
              <a:rPr lang="en-US" altLang="ko-KR" sz="1350" dirty="0"/>
              <a:t>0</a:t>
            </a:r>
            <a:r>
              <a:rPr lang="ko-KR" altLang="en-US" sz="1350" dirty="0"/>
              <a:t>을 출력하게 하시오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66052" y="307221"/>
            <a:ext cx="47851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7000">
                      <a:srgbClr val="FFC000"/>
                    </a:gs>
                    <a:gs pos="37000">
                      <a:srgbClr val="00B050"/>
                    </a:gs>
                    <a:gs pos="69000">
                      <a:srgbClr val="002060"/>
                    </a:gs>
                    <a:gs pos="87000">
                      <a:srgbClr val="7030A0"/>
                    </a:gs>
                    <a:gs pos="55000">
                      <a:srgbClr val="00B0F0"/>
                    </a:gs>
                  </a:gsLst>
                  <a:lin ang="5400000" scaled="1"/>
                </a:gra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첫번째 문제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FF0000"/>
                  </a:gs>
                  <a:gs pos="17000">
                    <a:srgbClr val="FFC000"/>
                  </a:gs>
                  <a:gs pos="37000">
                    <a:srgbClr val="00B050"/>
                  </a:gs>
                  <a:gs pos="69000">
                    <a:srgbClr val="002060"/>
                  </a:gs>
                  <a:gs pos="87000">
                    <a:srgbClr val="7030A0"/>
                  </a:gs>
                  <a:gs pos="55000">
                    <a:srgbClr val="00B0F0"/>
                  </a:gs>
                </a:gsLst>
                <a:lin ang="5400000" scaled="1"/>
              </a:gra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71883" y="300828"/>
            <a:ext cx="47851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7000">
                      <a:srgbClr val="FFC000"/>
                    </a:gs>
                    <a:gs pos="37000">
                      <a:srgbClr val="00B050"/>
                    </a:gs>
                    <a:gs pos="69000">
                      <a:srgbClr val="002060"/>
                    </a:gs>
                    <a:gs pos="87000">
                      <a:srgbClr val="7030A0"/>
                    </a:gs>
                    <a:gs pos="55000">
                      <a:srgbClr val="00B0F0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두</a:t>
            </a:r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7000">
                      <a:srgbClr val="FFC000"/>
                    </a:gs>
                    <a:gs pos="37000">
                      <a:srgbClr val="00B050"/>
                    </a:gs>
                    <a:gs pos="69000">
                      <a:srgbClr val="002060"/>
                    </a:gs>
                    <a:gs pos="87000">
                      <a:srgbClr val="7030A0"/>
                    </a:gs>
                    <a:gs pos="55000">
                      <a:srgbClr val="00B0F0"/>
                    </a:gs>
                  </a:gsLst>
                  <a:lin ang="5400000" scaled="1"/>
                </a:gra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번째 문제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FF0000"/>
                  </a:gs>
                  <a:gs pos="17000">
                    <a:srgbClr val="FFC000"/>
                  </a:gs>
                  <a:gs pos="37000">
                    <a:srgbClr val="00B050"/>
                  </a:gs>
                  <a:gs pos="69000">
                    <a:srgbClr val="002060"/>
                  </a:gs>
                  <a:gs pos="87000">
                    <a:srgbClr val="7030A0"/>
                  </a:gs>
                  <a:gs pos="55000">
                    <a:srgbClr val="00B0F0"/>
                  </a:gs>
                </a:gsLst>
                <a:lin ang="5400000" scaled="1"/>
              </a:gra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98641" y="68533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smtClean="0"/>
              <a:t>나이 입력.</a:t>
            </a:r>
          </a:p>
          <a:p>
            <a:r>
              <a:rPr lang="ko-KR" altLang="en-US" sz="1600" dirty="0" smtClean="0"/>
              <a:t>20살 미만 : 미성년자</a:t>
            </a:r>
          </a:p>
          <a:p>
            <a:r>
              <a:rPr lang="ko-KR" altLang="en-US" sz="1600" dirty="0" smtClean="0"/>
              <a:t>20~50이하 : 사회의 주 구성원</a:t>
            </a:r>
          </a:p>
          <a:p>
            <a:r>
              <a:rPr lang="ko-KR" altLang="en-US" sz="1600" dirty="0" smtClean="0"/>
              <a:t>51~70 : 관리자</a:t>
            </a:r>
          </a:p>
          <a:p>
            <a:r>
              <a:rPr lang="ko-KR" altLang="en-US" sz="1600" dirty="0" smtClean="0"/>
              <a:t>71~ : 지혜의 도서관</a:t>
            </a:r>
          </a:p>
          <a:p>
            <a:r>
              <a:rPr lang="ko-KR" altLang="en-US" sz="1600" dirty="0" smtClean="0"/>
              <a:t>0 미만 혹은 200 초과 : </a:t>
            </a:r>
            <a:r>
              <a:rPr lang="ko-KR" altLang="en-US" sz="1600" dirty="0" err="1" smtClean="0"/>
              <a:t>타노스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5925338" y="2296245"/>
            <a:ext cx="47851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7000">
                      <a:srgbClr val="FFC000"/>
                    </a:gs>
                    <a:gs pos="37000">
                      <a:srgbClr val="00B050"/>
                    </a:gs>
                    <a:gs pos="69000">
                      <a:srgbClr val="002060"/>
                    </a:gs>
                    <a:gs pos="87000">
                      <a:srgbClr val="7030A0"/>
                    </a:gs>
                    <a:gs pos="55000">
                      <a:srgbClr val="00B0F0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7000">
                      <a:srgbClr val="FFC000"/>
                    </a:gs>
                    <a:gs pos="37000">
                      <a:srgbClr val="00B050"/>
                    </a:gs>
                    <a:gs pos="69000">
                      <a:srgbClr val="002060"/>
                    </a:gs>
                    <a:gs pos="87000">
                      <a:srgbClr val="7030A0"/>
                    </a:gs>
                    <a:gs pos="55000">
                      <a:srgbClr val="00B0F0"/>
                    </a:gs>
                  </a:gsLst>
                  <a:lin ang="5400000" scaled="1"/>
                </a:gra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번째 </a:t>
            </a:r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7000">
                      <a:srgbClr val="FFC000"/>
                    </a:gs>
                    <a:gs pos="37000">
                      <a:srgbClr val="00B050"/>
                    </a:gs>
                    <a:gs pos="69000">
                      <a:srgbClr val="002060"/>
                    </a:gs>
                    <a:gs pos="87000">
                      <a:srgbClr val="7030A0"/>
                    </a:gs>
                    <a:gs pos="55000">
                      <a:srgbClr val="00B0F0"/>
                    </a:gs>
                  </a:gsLst>
                  <a:lin ang="5400000" scaled="1"/>
                </a:gra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FF0000"/>
                  </a:gs>
                  <a:gs pos="17000">
                    <a:srgbClr val="FFC000"/>
                  </a:gs>
                  <a:gs pos="37000">
                    <a:srgbClr val="00B050"/>
                  </a:gs>
                  <a:gs pos="69000">
                    <a:srgbClr val="002060"/>
                  </a:gs>
                  <a:gs pos="87000">
                    <a:srgbClr val="7030A0"/>
                  </a:gs>
                  <a:gs pos="55000">
                    <a:srgbClr val="00B0F0"/>
                  </a:gs>
                </a:gsLst>
                <a:lin ang="5400000" scaled="1"/>
              </a:gra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50036" y="4069714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빈칸 뭔지 생각하시고 </a:t>
            </a:r>
            <a:endParaRPr lang="en-US" altLang="ko-KR" dirty="0" smtClean="0"/>
          </a:p>
          <a:p>
            <a:r>
              <a:rPr lang="ko-KR" altLang="en-US" dirty="0" smtClean="0"/>
              <a:t>코드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0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123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KB</cp:lastModifiedBy>
  <cp:revision>3</cp:revision>
  <dcterms:created xsi:type="dcterms:W3CDTF">2022-01-23T08:30:49Z</dcterms:created>
  <dcterms:modified xsi:type="dcterms:W3CDTF">2022-06-30T05:25:26Z</dcterms:modified>
</cp:coreProperties>
</file>