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4BE1155-C80B-44D7-987D-03EDF6819D3E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1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32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20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625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240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422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66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870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72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1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24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70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26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280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99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75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63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BE1155-C80B-44D7-987D-03EDF6819D3E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99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200" b="1" dirty="0" smtClean="0"/>
              <a:t>[</a:t>
            </a:r>
            <a:r>
              <a:rPr lang="ko-KR" altLang="en-US" sz="3200" b="1" dirty="0" smtClean="0"/>
              <a:t>데이터 분석 및 시각화</a:t>
            </a:r>
            <a:r>
              <a:rPr lang="en-US" altLang="ko-KR" sz="3200" b="1" dirty="0" smtClean="0"/>
              <a:t>] </a:t>
            </a:r>
            <a:r>
              <a:rPr lang="ko-KR" altLang="en-US" sz="3200" b="1" dirty="0" smtClean="0"/>
              <a:t>공공 데이터를 </a:t>
            </a:r>
            <a:r>
              <a:rPr lang="ko-KR" altLang="en-US" sz="3200" b="1" dirty="0" err="1" smtClean="0"/>
              <a:t>시각화하고</a:t>
            </a:r>
            <a:r>
              <a:rPr lang="ko-KR" altLang="en-US" sz="3200" b="1" dirty="0" smtClean="0"/>
              <a:t> </a:t>
            </a:r>
            <a:r>
              <a:rPr lang="en-US" altLang="ko-KR" sz="3200" b="1" smtClean="0"/>
              <a:t/>
            </a:r>
            <a:br>
              <a:rPr lang="en-US" altLang="ko-KR" sz="3200" b="1" smtClean="0"/>
            </a:br>
            <a:r>
              <a:rPr lang="ko-KR" altLang="en-US" sz="3200" b="1" smtClean="0"/>
              <a:t>그에 </a:t>
            </a:r>
            <a:r>
              <a:rPr lang="ko-KR" altLang="en-US" sz="3200" b="1" dirty="0" smtClean="0"/>
              <a:t>따른 분석 결과가 포함된 응용</a:t>
            </a:r>
            <a:r>
              <a:rPr lang="en-US" altLang="ko-KR" sz="3200" b="1" dirty="0" smtClean="0"/>
              <a:t>SW</a:t>
            </a:r>
            <a:r>
              <a:rPr lang="ko-KR" altLang="en-US" sz="3200" b="1" dirty="0"/>
              <a:t> </a:t>
            </a:r>
            <a:r>
              <a:rPr lang="ko-KR" altLang="en-US" sz="3200" b="1" dirty="0" smtClean="0"/>
              <a:t>만들기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1" y="2432237"/>
            <a:ext cx="9601196" cy="3793996"/>
          </a:xfrm>
        </p:spPr>
        <p:txBody>
          <a:bodyPr>
            <a:noAutofit/>
          </a:bodyPr>
          <a:lstStyle/>
          <a:p>
            <a:r>
              <a:rPr lang="en-US" altLang="ko-KR" sz="1400" dirty="0" err="1" smtClean="0"/>
              <a:t>DataGridView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Chart</a:t>
            </a:r>
            <a:r>
              <a:rPr lang="ko-KR" altLang="en-US" sz="1400" dirty="0" smtClean="0"/>
              <a:t>를 활용하여 공공데이터를 </a:t>
            </a:r>
            <a:r>
              <a:rPr lang="ko-KR" altLang="en-US" sz="1400" dirty="0" err="1" smtClean="0"/>
              <a:t>시각화하고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그에 따른 분석 결과도 포함할 것</a:t>
            </a:r>
            <a:endParaRPr lang="en-US" altLang="ko-KR" sz="1400" dirty="0" smtClean="0"/>
          </a:p>
          <a:p>
            <a:r>
              <a:rPr lang="en-US" altLang="ko-KR" sz="1400" dirty="0" smtClean="0"/>
              <a:t>DBMS</a:t>
            </a:r>
            <a:r>
              <a:rPr lang="ko-KR" altLang="en-US" sz="1400" dirty="0" smtClean="0"/>
              <a:t>를 활용하여 데이터를 관리할 것</a:t>
            </a:r>
            <a:endParaRPr lang="en-US" altLang="ko-KR" sz="1400" dirty="0" smtClean="0"/>
          </a:p>
          <a:p>
            <a:r>
              <a:rPr lang="ko-KR" altLang="en-US" sz="1400" b="1" dirty="0" smtClean="0"/>
              <a:t>요구 명세서 작성 필요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양식 참조</a:t>
            </a:r>
            <a:r>
              <a:rPr lang="en-US" altLang="ko-KR" sz="1400" b="1" dirty="0" smtClean="0"/>
              <a:t>)</a:t>
            </a:r>
          </a:p>
          <a:p>
            <a:pPr lvl="1"/>
            <a:r>
              <a:rPr lang="ko-KR" altLang="en-US" sz="1000" b="1" dirty="0" smtClean="0"/>
              <a:t>테이블명세서</a:t>
            </a:r>
            <a:r>
              <a:rPr lang="en-US" altLang="ko-KR" sz="1000" b="1" dirty="0" smtClean="0"/>
              <a:t>(</a:t>
            </a:r>
            <a:r>
              <a:rPr lang="ko-KR" altLang="en-US" sz="1000" b="1" dirty="0" err="1" smtClean="0"/>
              <a:t>개발정도</a:t>
            </a:r>
            <a:r>
              <a:rPr lang="en-US" altLang="ko-KR" sz="1000" b="1" dirty="0" smtClean="0"/>
              <a:t>_ER</a:t>
            </a:r>
            <a:r>
              <a:rPr lang="ko-KR" altLang="en-US" sz="1000" b="1" dirty="0" smtClean="0"/>
              <a:t>참고</a:t>
            </a:r>
            <a:r>
              <a:rPr lang="en-US" altLang="ko-KR" sz="1000" b="1" dirty="0" smtClean="0"/>
              <a:t>), API</a:t>
            </a:r>
            <a:r>
              <a:rPr lang="ko-KR" altLang="en-US" sz="1000" b="1" dirty="0" smtClean="0"/>
              <a:t>명세서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요구사항 명세서</a:t>
            </a:r>
            <a:r>
              <a:rPr lang="en-US" altLang="ko-KR" sz="1000" b="1" dirty="0" smtClean="0"/>
              <a:t>(</a:t>
            </a:r>
            <a:r>
              <a:rPr lang="ko-KR" altLang="en-US" sz="1000" b="1" dirty="0" err="1" smtClean="0"/>
              <a:t>예시자료</a:t>
            </a:r>
            <a:r>
              <a:rPr lang="ko-KR" altLang="en-US" sz="1000" b="1" dirty="0" smtClean="0"/>
              <a:t> 엑셀파일 참고</a:t>
            </a:r>
            <a:r>
              <a:rPr lang="en-US" altLang="ko-KR" sz="1000" b="1" smtClean="0"/>
              <a:t>)</a:t>
            </a:r>
            <a:endParaRPr lang="en-US" altLang="ko-KR" sz="1000" b="1" dirty="0" smtClean="0"/>
          </a:p>
          <a:p>
            <a:r>
              <a:rPr lang="ko-KR" altLang="en-US" sz="1400" b="1" dirty="0"/>
              <a:t>공공데이터기반 데이터 분석결과 시각화 서비스 구현</a:t>
            </a:r>
            <a:endParaRPr lang="ko-KR" altLang="en-US" sz="1400" dirty="0"/>
          </a:p>
          <a:p>
            <a:r>
              <a:rPr lang="ko-KR" altLang="en-US" sz="1400" b="1" dirty="0"/>
              <a:t>지역 문화관광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환경기상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사회복지 관련 </a:t>
            </a:r>
            <a:r>
              <a:rPr lang="ko-KR" altLang="en-US" sz="1400" b="1" dirty="0" err="1" smtClean="0"/>
              <a:t>공공데이터</a:t>
            </a:r>
            <a:r>
              <a:rPr lang="ko-KR" altLang="en-US" sz="1400" b="1" dirty="0" smtClean="0"/>
              <a:t> 중 하나 이상 활용</a:t>
            </a:r>
            <a:endParaRPr lang="en-US" altLang="ko-KR" sz="1400" dirty="0" smtClean="0"/>
          </a:p>
          <a:p>
            <a:r>
              <a:rPr lang="ko-KR" altLang="en-US" sz="1400" dirty="0" smtClean="0"/>
              <a:t>다음 상황들을 </a:t>
            </a:r>
            <a:r>
              <a:rPr lang="ko-KR" altLang="en-US" sz="1400" b="1" dirty="0" smtClean="0"/>
              <a:t>반드시</a:t>
            </a:r>
            <a:r>
              <a:rPr lang="ko-KR" altLang="en-US" sz="1400" dirty="0" smtClean="0"/>
              <a:t> 고려할 것</a:t>
            </a:r>
            <a:endParaRPr lang="en-US" altLang="ko-KR" sz="1400" dirty="0" smtClean="0"/>
          </a:p>
          <a:p>
            <a:pPr marL="457200" lvl="1" indent="0">
              <a:buNone/>
            </a:pPr>
            <a:r>
              <a:rPr lang="en-US" altLang="ko-KR" sz="1400" dirty="0"/>
              <a:t>1. </a:t>
            </a:r>
            <a:r>
              <a:rPr lang="ko-KR" altLang="en-US" sz="1400" dirty="0"/>
              <a:t>프로젝트 개요</a:t>
            </a:r>
          </a:p>
          <a:p>
            <a:pPr marL="457200" lvl="1" indent="0">
              <a:buNone/>
            </a:pPr>
            <a:r>
              <a:rPr lang="en-US" altLang="ko-KR" sz="1400" dirty="0" smtClean="0"/>
              <a:t>2. </a:t>
            </a:r>
            <a:r>
              <a:rPr lang="ko-KR" altLang="en-US" sz="1400" dirty="0"/>
              <a:t>팀 구성원 역할 소개</a:t>
            </a:r>
          </a:p>
          <a:p>
            <a:pPr marL="457200" lvl="1" indent="0">
              <a:buNone/>
            </a:pPr>
            <a:r>
              <a:rPr lang="en-US" altLang="ko-KR" sz="1400" dirty="0"/>
              <a:t>3. </a:t>
            </a:r>
            <a:r>
              <a:rPr lang="ko-KR" altLang="en-US" sz="1400" dirty="0"/>
              <a:t>프로젝트 </a:t>
            </a:r>
            <a:r>
              <a:rPr lang="ko-KR" altLang="en-US" sz="1400" dirty="0" err="1"/>
              <a:t>수행절차</a:t>
            </a:r>
            <a:endParaRPr lang="ko-KR" altLang="en-US" sz="1400" dirty="0"/>
          </a:p>
          <a:p>
            <a:pPr marL="457200" lvl="1" indent="0">
              <a:buNone/>
            </a:pPr>
            <a:r>
              <a:rPr lang="en-US" altLang="ko-KR" sz="1400" dirty="0"/>
              <a:t>4. </a:t>
            </a:r>
            <a:r>
              <a:rPr lang="ko-KR" altLang="en-US" sz="1400" dirty="0"/>
              <a:t>프로젝트 </a:t>
            </a:r>
            <a:r>
              <a:rPr lang="ko-KR" altLang="en-US" sz="1400" dirty="0" err="1"/>
              <a:t>수행결과</a:t>
            </a:r>
            <a:endParaRPr lang="ko-KR" altLang="en-US" sz="1400" dirty="0"/>
          </a:p>
          <a:p>
            <a:pPr marL="457200" lvl="1" indent="0">
              <a:buNone/>
            </a:pPr>
            <a:r>
              <a:rPr lang="en-US" altLang="ko-KR" sz="1400" dirty="0"/>
              <a:t>5. </a:t>
            </a:r>
            <a:r>
              <a:rPr lang="ko-KR" altLang="en-US" sz="1400" dirty="0"/>
              <a:t>자체 </a:t>
            </a:r>
            <a:r>
              <a:rPr lang="ko-KR" altLang="en-US" sz="1400" dirty="0" err="1"/>
              <a:t>평가의견</a:t>
            </a:r>
            <a:endParaRPr lang="ko-KR" altLang="en-US" sz="1400" dirty="0"/>
          </a:p>
          <a:p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30651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</TotalTime>
  <Words>99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돋움</vt:lpstr>
      <vt:lpstr>바탕</vt:lpstr>
      <vt:lpstr>Arial</vt:lpstr>
      <vt:lpstr>Garamond</vt:lpstr>
      <vt:lpstr>자연주의</vt:lpstr>
      <vt:lpstr>[데이터 분석 및 시각화] 공공 데이터를 시각화하고  그에 따른 분석 결과가 포함된 응용SW 만들기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[기초프로그래밍]  수업시간에 배운 기초 문법을 기반으로 한  실용적인 주제의 프로젝트</dc:title>
  <dc:creator>KB</dc:creator>
  <cp:lastModifiedBy>KB</cp:lastModifiedBy>
  <cp:revision>14</cp:revision>
  <dcterms:created xsi:type="dcterms:W3CDTF">2022-08-01T00:57:25Z</dcterms:created>
  <dcterms:modified xsi:type="dcterms:W3CDTF">2022-11-30T07:32:30Z</dcterms:modified>
</cp:coreProperties>
</file>