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9" r:id="rId2"/>
    <p:sldId id="276" r:id="rId3"/>
    <p:sldId id="261" r:id="rId4"/>
    <p:sldId id="278" r:id="rId5"/>
    <p:sldId id="280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40"/>
    <a:srgbClr val="00C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0" autoAdjust="0"/>
    <p:restoredTop sz="77293" autoAdjust="0"/>
  </p:normalViewPr>
  <p:slideViewPr>
    <p:cSldViewPr snapToGrid="0">
      <p:cViewPr varScale="1">
        <p:scale>
          <a:sx n="89" d="100"/>
          <a:sy n="89" d="100"/>
        </p:scale>
        <p:origin x="240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B\Desktop\&#45936;&#51060;&#53552;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  <a:cs typeface="+mn-cs"/>
              </a:defRPr>
            </a:pPr>
            <a:r>
              <a:rPr lang="en-US" altLang="ko-KR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(</a:t>
            </a:r>
            <a:r>
              <a:rPr lang="ko-KR" altLang="en-US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홀수</a:t>
            </a:r>
            <a:r>
              <a:rPr lang="ko-KR" altLang="en-US" baseline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</a:t>
            </a:r>
            <a:r>
              <a:rPr lang="en-US" altLang="ko-KR" baseline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: </a:t>
            </a:r>
            <a:r>
              <a:rPr lang="ko-KR" altLang="en-US" baseline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짝수</a:t>
            </a:r>
            <a:r>
              <a:rPr lang="en-US" altLang="ko-KR" baseline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)</a:t>
            </a:r>
            <a:r>
              <a:rPr lang="ko-KR" altLang="en-US" baseline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 비율</a:t>
            </a:r>
            <a:endParaRPr lang="ko-KR" altLang="en-US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Sheet1!$S$22:$S$28</c:f>
              <c:strCache>
                <c:ptCount val="7"/>
                <c:pt idx="0">
                  <c:v>0 : 6</c:v>
                </c:pt>
                <c:pt idx="1">
                  <c:v>1 : 5</c:v>
                </c:pt>
                <c:pt idx="2">
                  <c:v>2 : 4</c:v>
                </c:pt>
                <c:pt idx="3">
                  <c:v>3 : 3</c:v>
                </c:pt>
                <c:pt idx="4">
                  <c:v>4 : 2</c:v>
                </c:pt>
                <c:pt idx="5">
                  <c:v>5 : 1</c:v>
                </c:pt>
                <c:pt idx="6">
                  <c:v>6 : 0</c:v>
                </c:pt>
              </c:strCache>
            </c:strRef>
          </c:cat>
          <c:val>
            <c:numRef>
              <c:f>Sheet1!$R$22:$R$28</c:f>
              <c:numCache>
                <c:formatCode>0.0%</c:formatCode>
                <c:ptCount val="7"/>
                <c:pt idx="0">
                  <c:v>1.1627906976744186E-2</c:v>
                </c:pt>
                <c:pt idx="1">
                  <c:v>6.765327695560254E-2</c:v>
                </c:pt>
                <c:pt idx="2">
                  <c:v>0.22410147991543342</c:v>
                </c:pt>
                <c:pt idx="3">
                  <c:v>0.34778012684989429</c:v>
                </c:pt>
                <c:pt idx="4">
                  <c:v>0.25158562367864695</c:v>
                </c:pt>
                <c:pt idx="5">
                  <c:v>7.9281183932346719E-2</c:v>
                </c:pt>
                <c:pt idx="6">
                  <c:v>1.7970401691331923E-2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6-4675-8162-3DF2B3FCD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3331968"/>
        <c:axId val="213333504"/>
      </c:barChart>
      <c:catAx>
        <c:axId val="21333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13333504"/>
        <c:crosses val="autoZero"/>
        <c:auto val="1"/>
        <c:lblAlgn val="ctr"/>
        <c:lblOffset val="100"/>
        <c:noMultiLvlLbl val="0"/>
      </c:catAx>
      <c:valAx>
        <c:axId val="21333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1333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  <a:cs typeface="+mn-cs"/>
              </a:defRPr>
            </a:pPr>
            <a:r>
              <a:rPr lang="ko-KR" altLang="en-US" b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구간별 분포 비율</a:t>
            </a:r>
            <a:endParaRPr lang="en-US" altLang="ko-KR" b="0">
              <a:latin typeface="1훈핑크풍차 Regular" panose="02020603020101020101" pitchFamily="18" charset="-127"/>
              <a:ea typeface="1훈핑크풍차 Regular" panose="02020603020101020101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Sheet1!$S$36:$S$44</c:f>
              <c:strCache>
                <c:ptCount val="9"/>
                <c:pt idx="0">
                  <c:v>1:5</c:v>
                </c:pt>
                <c:pt idx="1">
                  <c:v>3:3</c:v>
                </c:pt>
                <c:pt idx="2">
                  <c:v>2:4</c:v>
                </c:pt>
                <c:pt idx="3">
                  <c:v>1:1:4</c:v>
                </c:pt>
                <c:pt idx="4">
                  <c:v>1:2:3</c:v>
                </c:pt>
                <c:pt idx="5">
                  <c:v>2:2:2</c:v>
                </c:pt>
                <c:pt idx="6">
                  <c:v>1:1:1:3</c:v>
                </c:pt>
                <c:pt idx="7">
                  <c:v>1:1:2:2</c:v>
                </c:pt>
                <c:pt idx="8">
                  <c:v>1:1:1:1:2</c:v>
                </c:pt>
              </c:strCache>
            </c:strRef>
          </c:cat>
          <c:val>
            <c:numRef>
              <c:f>Sheet1!$U$36:$U$44</c:f>
              <c:numCache>
                <c:formatCode>0.0%</c:formatCode>
                <c:ptCount val="9"/>
                <c:pt idx="0">
                  <c:v>3.1712473572938688E-3</c:v>
                </c:pt>
                <c:pt idx="1">
                  <c:v>9.5137420718816069E-3</c:v>
                </c:pt>
                <c:pt idx="2">
                  <c:v>1.9027484143763214E-2</c:v>
                </c:pt>
                <c:pt idx="3">
                  <c:v>3.5940803382663845E-2</c:v>
                </c:pt>
                <c:pt idx="4">
                  <c:v>0.23467230443974629</c:v>
                </c:pt>
                <c:pt idx="5">
                  <c:v>5.8139534883720929E-2</c:v>
                </c:pt>
                <c:pt idx="6">
                  <c:v>0.14270613107822411</c:v>
                </c:pt>
                <c:pt idx="7">
                  <c:v>0.38794926004228331</c:v>
                </c:pt>
                <c:pt idx="8">
                  <c:v>0.10887949260042283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3-4FC3-BFCD-246455974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986496"/>
        <c:axId val="208988032"/>
      </c:barChart>
      <c:catAx>
        <c:axId val="20898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08988032"/>
        <c:crosses val="autoZero"/>
        <c:auto val="1"/>
        <c:lblAlgn val="ctr"/>
        <c:lblOffset val="100"/>
        <c:noMultiLvlLbl val="0"/>
      </c:catAx>
      <c:valAx>
        <c:axId val="20898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0898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핑크풍차 Regular" panose="02020603020101020101" pitchFamily="18" charset="-127"/>
                <a:ea typeface="1훈핑크풍차 Regular" panose="02020603020101020101" pitchFamily="18" charset="-127"/>
                <a:cs typeface="+mn-cs"/>
              </a:defRPr>
            </a:pPr>
            <a:r>
              <a:rPr lang="ko-KR" altLang="en-US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총합의 구간별 비율</a:t>
            </a:r>
          </a:p>
        </c:rich>
      </c:tx>
      <c:layout>
        <c:manualLayout>
          <c:xMode val="edge"/>
          <c:yMode val="edge"/>
          <c:x val="0.37821960726268011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1훈핑크풍차 Regular" panose="02020603020101020101" pitchFamily="18" charset="-127"/>
              <a:ea typeface="1훈핑크풍차 Regular" panose="020206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Sheet1!$S$8:$S$15</c:f>
              <c:strCache>
                <c:ptCount val="7"/>
                <c:pt idx="0">
                  <c:v>41~70</c:v>
                </c:pt>
                <c:pt idx="1">
                  <c:v>71~100</c:v>
                </c:pt>
                <c:pt idx="2">
                  <c:v>101~130</c:v>
                </c:pt>
                <c:pt idx="3">
                  <c:v>131~160</c:v>
                </c:pt>
                <c:pt idx="4">
                  <c:v>161~190</c:v>
                </c:pt>
                <c:pt idx="5">
                  <c:v>191~220</c:v>
                </c:pt>
                <c:pt idx="6">
                  <c:v>221~250</c:v>
                </c:pt>
              </c:strCache>
            </c:strRef>
          </c:cat>
          <c:val>
            <c:numRef>
              <c:f>Sheet1!$U$8:$U$14</c:f>
              <c:numCache>
                <c:formatCode>0.0%</c:formatCode>
                <c:ptCount val="7"/>
                <c:pt idx="0">
                  <c:v>1.2684989429175475E-2</c:v>
                </c:pt>
                <c:pt idx="1">
                  <c:v>0.10570824524312897</c:v>
                </c:pt>
                <c:pt idx="2">
                  <c:v>0.28964059196617337</c:v>
                </c:pt>
                <c:pt idx="3">
                  <c:v>0.33509513742071884</c:v>
                </c:pt>
                <c:pt idx="4">
                  <c:v>0.21141649048625794</c:v>
                </c:pt>
                <c:pt idx="5">
                  <c:v>4.3340380549682873E-2</c:v>
                </c:pt>
                <c:pt idx="6">
                  <c:v>2.1141649048625794E-3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5-45E6-A401-CD7D10A49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399808"/>
        <c:axId val="209401344"/>
      </c:barChart>
      <c:catAx>
        <c:axId val="20939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09401344"/>
        <c:crosses val="autoZero"/>
        <c:auto val="1"/>
        <c:lblAlgn val="ctr"/>
        <c:lblOffset val="100"/>
        <c:noMultiLvlLbl val="0"/>
      </c:catAx>
      <c:valAx>
        <c:axId val="20940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+mn-cs"/>
              </a:defRPr>
            </a:pPr>
            <a:endParaRPr lang="ko-KR"/>
          </a:p>
        </c:txPr>
        <c:crossAx val="2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E95EE-ABF1-4B75-BA86-174376AA0FDD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0FCAF-FA98-47E7-8FAB-014959DF2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번호에는</a:t>
            </a:r>
            <a:r>
              <a:rPr lang="ko-KR" altLang="en-US" baseline="0" dirty="0" smtClean="0"/>
              <a:t> 시간이 지남에 따라 생기는 인과 관계 보다는 당첨 번호들 간의 상관관계가 있다고 가정하여 프로그램을 작성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어떤 번호가 뽑힐지를 알아내기 보다는 어떤 번호의 조합이 뽑힐 가능성이 높은지를 과거 데이터를 사용하여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0FCAF-FA98-47E7-8FAB-014959DF20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6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0FCAF-FA98-47E7-8FAB-014959DF20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5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64AB2A-B8E8-4DD5-8AF7-B685978A2B6D}"/>
              </a:ext>
            </a:extLst>
          </p:cNvPr>
          <p:cNvGrpSpPr/>
          <p:nvPr userDrawn="1"/>
        </p:nvGrpSpPr>
        <p:grpSpPr>
          <a:xfrm>
            <a:off x="1" y="0"/>
            <a:ext cx="9905999" cy="6861228"/>
            <a:chOff x="1" y="-1"/>
            <a:chExt cx="12191999" cy="6861228"/>
          </a:xfrm>
        </p:grpSpPr>
        <p:sp>
          <p:nvSpPr>
            <p:cNvPr id="6" name="자유형 118">
              <a:extLst>
                <a:ext uri="{FF2B5EF4-FFF2-40B4-BE49-F238E27FC236}">
                  <a16:creationId xmlns:a16="http://schemas.microsoft.com/office/drawing/2014/main" id="{3A5EAA1B-F315-4B3B-8686-7A6B956FF4EF}"/>
                </a:ext>
              </a:extLst>
            </p:cNvPr>
            <p:cNvSpPr/>
            <p:nvPr/>
          </p:nvSpPr>
          <p:spPr>
            <a:xfrm>
              <a:off x="76200" y="2817551"/>
              <a:ext cx="4236561" cy="4037223"/>
            </a:xfrm>
            <a:custGeom>
              <a:avLst/>
              <a:gdLst>
                <a:gd name="connsiteX0" fmla="*/ 26811 w 1220649"/>
                <a:gd name="connsiteY0" fmla="*/ 530226 h 1160235"/>
                <a:gd name="connsiteX1" fmla="*/ 407811 w 1220649"/>
                <a:gd name="connsiteY1" fmla="*/ 22226 h 1160235"/>
                <a:gd name="connsiteX2" fmla="*/ 979311 w 1220649"/>
                <a:gd name="connsiteY2" fmla="*/ 161926 h 1160235"/>
                <a:gd name="connsiteX3" fmla="*/ 1220611 w 1220649"/>
                <a:gd name="connsiteY3" fmla="*/ 796926 h 1160235"/>
                <a:gd name="connsiteX4" fmla="*/ 992011 w 1220649"/>
                <a:gd name="connsiteY4" fmla="*/ 1127126 h 1160235"/>
                <a:gd name="connsiteX5" fmla="*/ 344311 w 1220649"/>
                <a:gd name="connsiteY5" fmla="*/ 1127126 h 1160235"/>
                <a:gd name="connsiteX6" fmla="*/ 64911 w 1220649"/>
                <a:gd name="connsiteY6" fmla="*/ 936626 h 1160235"/>
                <a:gd name="connsiteX7" fmla="*/ 26811 w 1220649"/>
                <a:gd name="connsiteY7" fmla="*/ 530226 h 1160235"/>
                <a:gd name="connsiteX0" fmla="*/ 5244 w 1199082"/>
                <a:gd name="connsiteY0" fmla="*/ 530226 h 1160235"/>
                <a:gd name="connsiteX1" fmla="*/ 386244 w 1199082"/>
                <a:gd name="connsiteY1" fmla="*/ 22226 h 1160235"/>
                <a:gd name="connsiteX2" fmla="*/ 957744 w 1199082"/>
                <a:gd name="connsiteY2" fmla="*/ 161926 h 1160235"/>
                <a:gd name="connsiteX3" fmla="*/ 1199044 w 1199082"/>
                <a:gd name="connsiteY3" fmla="*/ 796926 h 1160235"/>
                <a:gd name="connsiteX4" fmla="*/ 970444 w 1199082"/>
                <a:gd name="connsiteY4" fmla="*/ 1127126 h 1160235"/>
                <a:gd name="connsiteX5" fmla="*/ 322744 w 1199082"/>
                <a:gd name="connsiteY5" fmla="*/ 1127126 h 1160235"/>
                <a:gd name="connsiteX6" fmla="*/ 43344 w 1199082"/>
                <a:gd name="connsiteY6" fmla="*/ 936626 h 1160235"/>
                <a:gd name="connsiteX7" fmla="*/ 5244 w 1199082"/>
                <a:gd name="connsiteY7" fmla="*/ 530226 h 116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9082" h="1160235">
                  <a:moveTo>
                    <a:pt x="5244" y="530226"/>
                  </a:moveTo>
                  <a:cubicBezTo>
                    <a:pt x="13868" y="191687"/>
                    <a:pt x="227494" y="83609"/>
                    <a:pt x="386244" y="22226"/>
                  </a:cubicBezTo>
                  <a:cubicBezTo>
                    <a:pt x="544994" y="-39157"/>
                    <a:pt x="822277" y="32809"/>
                    <a:pt x="957744" y="161926"/>
                  </a:cubicBezTo>
                  <a:cubicBezTo>
                    <a:pt x="1093211" y="291043"/>
                    <a:pt x="1196927" y="636059"/>
                    <a:pt x="1199044" y="796926"/>
                  </a:cubicBezTo>
                  <a:cubicBezTo>
                    <a:pt x="1201161" y="957793"/>
                    <a:pt x="1116494" y="1072093"/>
                    <a:pt x="970444" y="1127126"/>
                  </a:cubicBezTo>
                  <a:cubicBezTo>
                    <a:pt x="824394" y="1182159"/>
                    <a:pt x="477261" y="1158876"/>
                    <a:pt x="322744" y="1127126"/>
                  </a:cubicBezTo>
                  <a:cubicBezTo>
                    <a:pt x="168227" y="1095376"/>
                    <a:pt x="94144" y="1033993"/>
                    <a:pt x="43344" y="936626"/>
                  </a:cubicBezTo>
                  <a:cubicBezTo>
                    <a:pt x="-7456" y="839259"/>
                    <a:pt x="-3380" y="868765"/>
                    <a:pt x="5244" y="530226"/>
                  </a:cubicBezTo>
                  <a:close/>
                </a:path>
              </a:pathLst>
            </a:custGeom>
            <a:solidFill>
              <a:srgbClr val="D3A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7" name="자유형 29">
              <a:extLst>
                <a:ext uri="{FF2B5EF4-FFF2-40B4-BE49-F238E27FC236}">
                  <a16:creationId xmlns:a16="http://schemas.microsoft.com/office/drawing/2014/main" id="{A9B08544-29D9-4832-AD74-730B9073A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2384" y="250596"/>
              <a:ext cx="1049616" cy="6610631"/>
            </a:xfrm>
            <a:custGeom>
              <a:avLst/>
              <a:gdLst>
                <a:gd name="connsiteX0" fmla="*/ 403684 w 1049616"/>
                <a:gd name="connsiteY0" fmla="*/ 0 h 6610631"/>
                <a:gd name="connsiteX1" fmla="*/ 527894 w 1049616"/>
                <a:gd name="connsiteY1" fmla="*/ 15536 h 6610631"/>
                <a:gd name="connsiteX2" fmla="*/ 755613 w 1049616"/>
                <a:gd name="connsiteY2" fmla="*/ 75955 h 6610631"/>
                <a:gd name="connsiteX3" fmla="*/ 962630 w 1049616"/>
                <a:gd name="connsiteY3" fmla="*/ 167445 h 6610631"/>
                <a:gd name="connsiteX4" fmla="*/ 1049616 w 1049616"/>
                <a:gd name="connsiteY4" fmla="*/ 228043 h 6610631"/>
                <a:gd name="connsiteX5" fmla="*/ 1049616 w 1049616"/>
                <a:gd name="connsiteY5" fmla="*/ 1933498 h 6610631"/>
                <a:gd name="connsiteX6" fmla="*/ 991958 w 1049616"/>
                <a:gd name="connsiteY6" fmla="*/ 1976540 h 6610631"/>
                <a:gd name="connsiteX7" fmla="*/ 874648 w 1049616"/>
                <a:gd name="connsiteY7" fmla="*/ 2052495 h 6610631"/>
                <a:gd name="connsiteX8" fmla="*/ 750437 w 1049616"/>
                <a:gd name="connsiteY8" fmla="*/ 2116365 h 6610631"/>
                <a:gd name="connsiteX9" fmla="*/ 683157 w 1049616"/>
                <a:gd name="connsiteY9" fmla="*/ 2145711 h 6610631"/>
                <a:gd name="connsiteX10" fmla="*/ 838420 w 1049616"/>
                <a:gd name="connsiteY10" fmla="*/ 2263095 h 6610631"/>
                <a:gd name="connsiteX11" fmla="*/ 1048887 w 1049616"/>
                <a:gd name="connsiteY11" fmla="*/ 2459886 h 6610631"/>
                <a:gd name="connsiteX12" fmla="*/ 1049616 w 1049616"/>
                <a:gd name="connsiteY12" fmla="*/ 2460654 h 6610631"/>
                <a:gd name="connsiteX13" fmla="*/ 1049616 w 1049616"/>
                <a:gd name="connsiteY13" fmla="*/ 4919009 h 6610631"/>
                <a:gd name="connsiteX14" fmla="*/ 1009209 w 1049616"/>
                <a:gd name="connsiteY14" fmla="*/ 4918046 h 6610631"/>
                <a:gd name="connsiteX15" fmla="*/ 931577 w 1049616"/>
                <a:gd name="connsiteY15" fmla="*/ 4911141 h 6610631"/>
                <a:gd name="connsiteX16" fmla="*/ 948829 w 1049616"/>
                <a:gd name="connsiteY16" fmla="*/ 4957750 h 6610631"/>
                <a:gd name="connsiteX17" fmla="*/ 998858 w 1049616"/>
                <a:gd name="connsiteY17" fmla="*/ 5052692 h 6610631"/>
                <a:gd name="connsiteX18" fmla="*/ 1049616 w 1049616"/>
                <a:gd name="connsiteY18" fmla="*/ 5128002 h 6610631"/>
                <a:gd name="connsiteX19" fmla="*/ 1049616 w 1049616"/>
                <a:gd name="connsiteY19" fmla="*/ 6610631 h 6610631"/>
                <a:gd name="connsiteX20" fmla="*/ 0 w 1049616"/>
                <a:gd name="connsiteY20" fmla="*/ 6610631 h 6610631"/>
                <a:gd name="connsiteX21" fmla="*/ 0 w 1049616"/>
                <a:gd name="connsiteY21" fmla="*/ 5967597 h 6610631"/>
                <a:gd name="connsiteX22" fmla="*/ 8626 w 1049616"/>
                <a:gd name="connsiteY22" fmla="*/ 5895096 h 6610631"/>
                <a:gd name="connsiteX23" fmla="*/ 31053 w 1049616"/>
                <a:gd name="connsiteY23" fmla="*/ 5763902 h 6610631"/>
                <a:gd name="connsiteX24" fmla="*/ 82807 w 1049616"/>
                <a:gd name="connsiteY24" fmla="*/ 5582647 h 6610631"/>
                <a:gd name="connsiteX25" fmla="*/ 220818 w 1049616"/>
                <a:gd name="connsiteY25" fmla="*/ 5256388 h 6610631"/>
                <a:gd name="connsiteX26" fmla="*/ 310526 w 1049616"/>
                <a:gd name="connsiteY26" fmla="*/ 5035430 h 6610631"/>
                <a:gd name="connsiteX27" fmla="*/ 327777 w 1049616"/>
                <a:gd name="connsiteY27" fmla="*/ 4997453 h 6610631"/>
                <a:gd name="connsiteX28" fmla="*/ 348479 w 1049616"/>
                <a:gd name="connsiteY28" fmla="*/ 4873164 h 6610631"/>
                <a:gd name="connsiteX29" fmla="*/ 348479 w 1049616"/>
                <a:gd name="connsiteY29" fmla="*/ 4729886 h 6610631"/>
                <a:gd name="connsiteX30" fmla="*/ 326052 w 1049616"/>
                <a:gd name="connsiteY30" fmla="*/ 4645301 h 6610631"/>
                <a:gd name="connsiteX31" fmla="*/ 298450 w 1049616"/>
                <a:gd name="connsiteY31" fmla="*/ 4607324 h 6610631"/>
                <a:gd name="connsiteX32" fmla="*/ 279473 w 1049616"/>
                <a:gd name="connsiteY32" fmla="*/ 4600419 h 6610631"/>
                <a:gd name="connsiteX33" fmla="*/ 258772 w 1049616"/>
                <a:gd name="connsiteY33" fmla="*/ 4510654 h 6610631"/>
                <a:gd name="connsiteX34" fmla="*/ 224269 w 1049616"/>
                <a:gd name="connsiteY34" fmla="*/ 4384639 h 6610631"/>
                <a:gd name="connsiteX35" fmla="*/ 213918 w 1049616"/>
                <a:gd name="connsiteY35" fmla="*/ 4284518 h 6610631"/>
                <a:gd name="connsiteX36" fmla="*/ 217368 w 1049616"/>
                <a:gd name="connsiteY36" fmla="*/ 4227552 h 6610631"/>
                <a:gd name="connsiteX37" fmla="*/ 217368 w 1049616"/>
                <a:gd name="connsiteY37" fmla="*/ 3357529 h 6610631"/>
                <a:gd name="connsiteX38" fmla="*/ 219093 w 1049616"/>
                <a:gd name="connsiteY38" fmla="*/ 3247050 h 6610631"/>
                <a:gd name="connsiteX39" fmla="*/ 239795 w 1049616"/>
                <a:gd name="connsiteY39" fmla="*/ 3051985 h 6610631"/>
                <a:gd name="connsiteX40" fmla="*/ 296725 w 1049616"/>
                <a:gd name="connsiteY40" fmla="*/ 2782693 h 6610631"/>
                <a:gd name="connsiteX41" fmla="*/ 341578 w 1049616"/>
                <a:gd name="connsiteY41" fmla="*/ 2611795 h 6610631"/>
                <a:gd name="connsiteX42" fmla="*/ 353654 w 1049616"/>
                <a:gd name="connsiteY42" fmla="*/ 2596259 h 6610631"/>
                <a:gd name="connsiteX43" fmla="*/ 370906 w 1049616"/>
                <a:gd name="connsiteY43" fmla="*/ 2556556 h 6610631"/>
                <a:gd name="connsiteX44" fmla="*/ 377806 w 1049616"/>
                <a:gd name="connsiteY44" fmla="*/ 2484054 h 6610631"/>
                <a:gd name="connsiteX45" fmla="*/ 367456 w 1049616"/>
                <a:gd name="connsiteY45" fmla="*/ 2309704 h 6610631"/>
                <a:gd name="connsiteX46" fmla="*/ 372631 w 1049616"/>
                <a:gd name="connsiteY46" fmla="*/ 2207856 h 6610631"/>
                <a:gd name="connsiteX47" fmla="*/ 367456 w 1049616"/>
                <a:gd name="connsiteY47" fmla="*/ 2097377 h 6610631"/>
                <a:gd name="connsiteX48" fmla="*/ 377806 w 1049616"/>
                <a:gd name="connsiteY48" fmla="*/ 1910943 h 6610631"/>
                <a:gd name="connsiteX49" fmla="*/ 370906 w 1049616"/>
                <a:gd name="connsiteY49" fmla="*/ 1829810 h 6610631"/>
                <a:gd name="connsiteX50" fmla="*/ 353654 w 1049616"/>
                <a:gd name="connsiteY50" fmla="*/ 1788380 h 6610631"/>
                <a:gd name="connsiteX51" fmla="*/ 341578 w 1049616"/>
                <a:gd name="connsiteY51" fmla="*/ 1772844 h 6610631"/>
                <a:gd name="connsiteX52" fmla="*/ 341578 w 1049616"/>
                <a:gd name="connsiteY52" fmla="*/ 1710700 h 6610631"/>
                <a:gd name="connsiteX53" fmla="*/ 364005 w 1049616"/>
                <a:gd name="connsiteY53" fmla="*/ 1348190 h 6610631"/>
                <a:gd name="connsiteX54" fmla="*/ 395058 w 1049616"/>
                <a:gd name="connsiteY54" fmla="*/ 680137 h 6610631"/>
                <a:gd name="connsiteX55" fmla="*/ 405409 w 1049616"/>
                <a:gd name="connsiteY55" fmla="*/ 222685 h 6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9616" h="6610631">
                  <a:moveTo>
                    <a:pt x="403684" y="0"/>
                  </a:moveTo>
                  <a:lnTo>
                    <a:pt x="527894" y="15536"/>
                  </a:lnTo>
                  <a:lnTo>
                    <a:pt x="755613" y="75955"/>
                  </a:lnTo>
                  <a:lnTo>
                    <a:pt x="962630" y="167445"/>
                  </a:lnTo>
                  <a:lnTo>
                    <a:pt x="1049616" y="228043"/>
                  </a:lnTo>
                  <a:lnTo>
                    <a:pt x="1049616" y="1933498"/>
                  </a:lnTo>
                  <a:lnTo>
                    <a:pt x="991958" y="1976540"/>
                  </a:lnTo>
                  <a:lnTo>
                    <a:pt x="874648" y="2052495"/>
                  </a:lnTo>
                  <a:lnTo>
                    <a:pt x="750437" y="2116365"/>
                  </a:lnTo>
                  <a:lnTo>
                    <a:pt x="683157" y="2145711"/>
                  </a:lnTo>
                  <a:lnTo>
                    <a:pt x="838420" y="2263095"/>
                  </a:lnTo>
                  <a:lnTo>
                    <a:pt x="1048887" y="2459886"/>
                  </a:lnTo>
                  <a:lnTo>
                    <a:pt x="1049616" y="2460654"/>
                  </a:lnTo>
                  <a:lnTo>
                    <a:pt x="1049616" y="4919009"/>
                  </a:lnTo>
                  <a:lnTo>
                    <a:pt x="1009209" y="4918046"/>
                  </a:lnTo>
                  <a:lnTo>
                    <a:pt x="931577" y="4911141"/>
                  </a:lnTo>
                  <a:lnTo>
                    <a:pt x="948829" y="4957750"/>
                  </a:lnTo>
                  <a:lnTo>
                    <a:pt x="998858" y="5052692"/>
                  </a:lnTo>
                  <a:lnTo>
                    <a:pt x="1049616" y="5128002"/>
                  </a:lnTo>
                  <a:lnTo>
                    <a:pt x="1049616" y="6610631"/>
                  </a:lnTo>
                  <a:lnTo>
                    <a:pt x="0" y="6610631"/>
                  </a:lnTo>
                  <a:lnTo>
                    <a:pt x="0" y="5967597"/>
                  </a:lnTo>
                  <a:lnTo>
                    <a:pt x="8626" y="5895096"/>
                  </a:lnTo>
                  <a:lnTo>
                    <a:pt x="31053" y="5763902"/>
                  </a:lnTo>
                  <a:lnTo>
                    <a:pt x="82807" y="5582647"/>
                  </a:lnTo>
                  <a:lnTo>
                    <a:pt x="220818" y="5256388"/>
                  </a:lnTo>
                  <a:lnTo>
                    <a:pt x="310526" y="5035430"/>
                  </a:lnTo>
                  <a:lnTo>
                    <a:pt x="327777" y="4997453"/>
                  </a:lnTo>
                  <a:lnTo>
                    <a:pt x="348479" y="4873164"/>
                  </a:lnTo>
                  <a:lnTo>
                    <a:pt x="348479" y="4729886"/>
                  </a:lnTo>
                  <a:lnTo>
                    <a:pt x="326052" y="4645301"/>
                  </a:lnTo>
                  <a:lnTo>
                    <a:pt x="298450" y="4607324"/>
                  </a:lnTo>
                  <a:lnTo>
                    <a:pt x="279473" y="4600419"/>
                  </a:lnTo>
                  <a:lnTo>
                    <a:pt x="258772" y="4510654"/>
                  </a:lnTo>
                  <a:lnTo>
                    <a:pt x="224269" y="4384639"/>
                  </a:lnTo>
                  <a:lnTo>
                    <a:pt x="213918" y="4284518"/>
                  </a:lnTo>
                  <a:lnTo>
                    <a:pt x="217368" y="4227552"/>
                  </a:lnTo>
                  <a:lnTo>
                    <a:pt x="217368" y="3357529"/>
                  </a:lnTo>
                  <a:lnTo>
                    <a:pt x="219093" y="3247050"/>
                  </a:lnTo>
                  <a:lnTo>
                    <a:pt x="239795" y="3051985"/>
                  </a:lnTo>
                  <a:lnTo>
                    <a:pt x="296725" y="2782693"/>
                  </a:lnTo>
                  <a:lnTo>
                    <a:pt x="341578" y="2611795"/>
                  </a:lnTo>
                  <a:lnTo>
                    <a:pt x="353654" y="2596259"/>
                  </a:lnTo>
                  <a:lnTo>
                    <a:pt x="370906" y="2556556"/>
                  </a:lnTo>
                  <a:lnTo>
                    <a:pt x="377806" y="2484054"/>
                  </a:lnTo>
                  <a:lnTo>
                    <a:pt x="367456" y="2309704"/>
                  </a:lnTo>
                  <a:lnTo>
                    <a:pt x="372631" y="2207856"/>
                  </a:lnTo>
                  <a:lnTo>
                    <a:pt x="367456" y="2097377"/>
                  </a:lnTo>
                  <a:lnTo>
                    <a:pt x="377806" y="1910943"/>
                  </a:lnTo>
                  <a:lnTo>
                    <a:pt x="370906" y="1829810"/>
                  </a:lnTo>
                  <a:lnTo>
                    <a:pt x="353654" y="1788380"/>
                  </a:lnTo>
                  <a:lnTo>
                    <a:pt x="341578" y="1772844"/>
                  </a:lnTo>
                  <a:lnTo>
                    <a:pt x="341578" y="1710700"/>
                  </a:lnTo>
                  <a:lnTo>
                    <a:pt x="364005" y="1348190"/>
                  </a:lnTo>
                  <a:lnTo>
                    <a:pt x="395058" y="680137"/>
                  </a:lnTo>
                  <a:lnTo>
                    <a:pt x="405409" y="222685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63">
                <a:solidFill>
                  <a:prstClr val="black"/>
                </a:solidFill>
              </a:endParaRPr>
            </a:p>
          </p:txBody>
        </p:sp>
        <p:sp>
          <p:nvSpPr>
            <p:cNvPr id="8" name="자유형 24">
              <a:extLst>
                <a:ext uri="{FF2B5EF4-FFF2-40B4-BE49-F238E27FC236}">
                  <a16:creationId xmlns:a16="http://schemas.microsoft.com/office/drawing/2014/main" id="{1581F094-CA8A-405D-A570-3081503C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-1"/>
              <a:ext cx="850948" cy="6861228"/>
            </a:xfrm>
            <a:custGeom>
              <a:avLst/>
              <a:gdLst>
                <a:gd name="connsiteX0" fmla="*/ 0 w 850948"/>
                <a:gd name="connsiteY0" fmla="*/ 0 h 6861228"/>
                <a:gd name="connsiteX1" fmla="*/ 768784 w 850948"/>
                <a:gd name="connsiteY1" fmla="*/ 0 h 6861228"/>
                <a:gd name="connsiteX2" fmla="*/ 769112 w 850948"/>
                <a:gd name="connsiteY2" fmla="*/ 6215 h 6861228"/>
                <a:gd name="connsiteX3" fmla="*/ 763945 w 850948"/>
                <a:gd name="connsiteY3" fmla="*/ 126627 h 6861228"/>
                <a:gd name="connsiteX4" fmla="*/ 769112 w 850948"/>
                <a:gd name="connsiteY4" fmla="*/ 260860 h 6861228"/>
                <a:gd name="connsiteX5" fmla="*/ 751892 w 850948"/>
                <a:gd name="connsiteY5" fmla="*/ 499704 h 6861228"/>
                <a:gd name="connsiteX6" fmla="*/ 686469 w 850948"/>
                <a:gd name="connsiteY6" fmla="*/ 819487 h 6861228"/>
                <a:gd name="connsiteX7" fmla="*/ 639124 w 850948"/>
                <a:gd name="connsiteY7" fmla="*/ 1028726 h 6861228"/>
                <a:gd name="connsiteX8" fmla="*/ 616741 w 850948"/>
                <a:gd name="connsiteY8" fmla="*/ 1121502 h 6861228"/>
                <a:gd name="connsiteX9" fmla="*/ 547869 w 850948"/>
                <a:gd name="connsiteY9" fmla="*/ 1287316 h 6861228"/>
                <a:gd name="connsiteX10" fmla="*/ 515159 w 850948"/>
                <a:gd name="connsiteY10" fmla="*/ 1370220 h 6861228"/>
                <a:gd name="connsiteX11" fmla="*/ 497943 w 850948"/>
                <a:gd name="connsiteY11" fmla="*/ 1508394 h 6861228"/>
                <a:gd name="connsiteX12" fmla="*/ 495888 w 850948"/>
                <a:gd name="connsiteY12" fmla="*/ 1543947 h 6861228"/>
                <a:gd name="connsiteX13" fmla="*/ 404013 w 850948"/>
                <a:gd name="connsiteY13" fmla="*/ 1838923 h 6861228"/>
                <a:gd name="connsiteX14" fmla="*/ 326906 w 850948"/>
                <a:gd name="connsiteY14" fmla="*/ 2331205 h 6861228"/>
                <a:gd name="connsiteX15" fmla="*/ 279457 w 850948"/>
                <a:gd name="connsiteY15" fmla="*/ 3802124 h 6861228"/>
                <a:gd name="connsiteX16" fmla="*/ 374355 w 850948"/>
                <a:gd name="connsiteY16" fmla="*/ 4846002 h 6861228"/>
                <a:gd name="connsiteX17" fmla="*/ 659049 w 850948"/>
                <a:gd name="connsiteY17" fmla="*/ 5747532 h 6861228"/>
                <a:gd name="connsiteX18" fmla="*/ 671281 w 850948"/>
                <a:gd name="connsiteY18" fmla="*/ 5758461 h 6861228"/>
                <a:gd name="connsiteX19" fmla="*/ 717460 w 850948"/>
                <a:gd name="connsiteY19" fmla="*/ 5916233 h 6861228"/>
                <a:gd name="connsiteX20" fmla="*/ 789773 w 850948"/>
                <a:gd name="connsiteY20" fmla="*/ 6273520 h 6861228"/>
                <a:gd name="connsiteX21" fmla="*/ 825928 w 850948"/>
                <a:gd name="connsiteY21" fmla="*/ 6528162 h 6861228"/>
                <a:gd name="connsiteX22" fmla="*/ 848311 w 850948"/>
                <a:gd name="connsiteY22" fmla="*/ 6790699 h 6861228"/>
                <a:gd name="connsiteX23" fmla="*/ 850948 w 850948"/>
                <a:gd name="connsiteY23" fmla="*/ 6861228 h 6861228"/>
                <a:gd name="connsiteX24" fmla="*/ 0 w 850948"/>
                <a:gd name="connsiteY24" fmla="*/ 6861228 h 686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48" h="6861228">
                  <a:moveTo>
                    <a:pt x="0" y="0"/>
                  </a:moveTo>
                  <a:lnTo>
                    <a:pt x="768784" y="0"/>
                  </a:lnTo>
                  <a:lnTo>
                    <a:pt x="769112" y="6215"/>
                  </a:lnTo>
                  <a:cubicBezTo>
                    <a:pt x="767390" y="45695"/>
                    <a:pt x="765671" y="87151"/>
                    <a:pt x="763945" y="126627"/>
                  </a:cubicBezTo>
                  <a:cubicBezTo>
                    <a:pt x="765671" y="172029"/>
                    <a:pt x="767390" y="215458"/>
                    <a:pt x="769112" y="260860"/>
                  </a:cubicBezTo>
                  <a:cubicBezTo>
                    <a:pt x="763086" y="339819"/>
                    <a:pt x="757919" y="420748"/>
                    <a:pt x="751892" y="499704"/>
                  </a:cubicBezTo>
                  <a:cubicBezTo>
                    <a:pt x="730372" y="606300"/>
                    <a:pt x="707989" y="712895"/>
                    <a:pt x="686469" y="819487"/>
                  </a:cubicBezTo>
                  <a:cubicBezTo>
                    <a:pt x="670975" y="888576"/>
                    <a:pt x="654618" y="959637"/>
                    <a:pt x="639124" y="1028726"/>
                  </a:cubicBezTo>
                  <a:cubicBezTo>
                    <a:pt x="631376" y="1060308"/>
                    <a:pt x="624486" y="1089917"/>
                    <a:pt x="616741" y="1121502"/>
                  </a:cubicBezTo>
                  <a:cubicBezTo>
                    <a:pt x="593499" y="1176771"/>
                    <a:pt x="571115" y="1232043"/>
                    <a:pt x="547869" y="1287316"/>
                  </a:cubicBezTo>
                  <a:cubicBezTo>
                    <a:pt x="536679" y="1314948"/>
                    <a:pt x="526349" y="1342584"/>
                    <a:pt x="515159" y="1370220"/>
                  </a:cubicBezTo>
                  <a:cubicBezTo>
                    <a:pt x="509137" y="1415622"/>
                    <a:pt x="503966" y="1462996"/>
                    <a:pt x="497943" y="1508394"/>
                  </a:cubicBezTo>
                  <a:lnTo>
                    <a:pt x="495888" y="1543947"/>
                  </a:lnTo>
                  <a:lnTo>
                    <a:pt x="404013" y="1838923"/>
                  </a:lnTo>
                  <a:cubicBezTo>
                    <a:pt x="372379" y="1977314"/>
                    <a:pt x="346678" y="2137456"/>
                    <a:pt x="326906" y="2331205"/>
                  </a:cubicBezTo>
                  <a:cubicBezTo>
                    <a:pt x="287367" y="2718706"/>
                    <a:pt x="271548" y="3382994"/>
                    <a:pt x="279457" y="3802124"/>
                  </a:cubicBezTo>
                  <a:cubicBezTo>
                    <a:pt x="287367" y="4221255"/>
                    <a:pt x="311091" y="4521767"/>
                    <a:pt x="374355" y="4846002"/>
                  </a:cubicBezTo>
                  <a:cubicBezTo>
                    <a:pt x="437619" y="5170234"/>
                    <a:pt x="532517" y="5597277"/>
                    <a:pt x="659049" y="5747532"/>
                  </a:cubicBezTo>
                  <a:lnTo>
                    <a:pt x="671281" y="5758461"/>
                  </a:lnTo>
                  <a:lnTo>
                    <a:pt x="717460" y="5916233"/>
                  </a:lnTo>
                  <a:cubicBezTo>
                    <a:pt x="741566" y="6034675"/>
                    <a:pt x="765671" y="6155086"/>
                    <a:pt x="789773" y="6273520"/>
                  </a:cubicBezTo>
                  <a:lnTo>
                    <a:pt x="825928" y="6528162"/>
                  </a:lnTo>
                  <a:cubicBezTo>
                    <a:pt x="833676" y="6615016"/>
                    <a:pt x="840562" y="6703842"/>
                    <a:pt x="848311" y="6790699"/>
                  </a:cubicBezTo>
                  <a:lnTo>
                    <a:pt x="850948" y="6861228"/>
                  </a:lnTo>
                  <a:lnTo>
                    <a:pt x="0" y="6861228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63">
                <a:solidFill>
                  <a:prstClr val="black"/>
                </a:solidFill>
              </a:endParaRPr>
            </a:p>
          </p:txBody>
        </p:sp>
        <p:sp>
          <p:nvSpPr>
            <p:cNvPr id="9" name="자유형 59">
              <a:extLst>
                <a:ext uri="{FF2B5EF4-FFF2-40B4-BE49-F238E27FC236}">
                  <a16:creationId xmlns:a16="http://schemas.microsoft.com/office/drawing/2014/main" id="{4A702819-7EBE-4EE6-8802-16F4A22D5823}"/>
                </a:ext>
              </a:extLst>
            </p:cNvPr>
            <p:cNvSpPr/>
            <p:nvPr/>
          </p:nvSpPr>
          <p:spPr>
            <a:xfrm>
              <a:off x="11523964" y="2315784"/>
              <a:ext cx="372934" cy="124313"/>
            </a:xfrm>
            <a:custGeom>
              <a:avLst/>
              <a:gdLst>
                <a:gd name="connsiteX0" fmla="*/ 114300 w 114300"/>
                <a:gd name="connsiteY0" fmla="*/ 0 h 38100"/>
                <a:gd name="connsiteX1" fmla="*/ 0 w 114300"/>
                <a:gd name="connsiteY1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38100">
                  <a:moveTo>
                    <a:pt x="114300" y="0"/>
                  </a:moveTo>
                  <a:lnTo>
                    <a:pt x="0" y="38100"/>
                  </a:lnTo>
                </a:path>
              </a:pathLst>
            </a:custGeom>
            <a:noFill/>
            <a:ln w="69850" cap="rnd">
              <a:solidFill>
                <a:srgbClr val="D3AA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" name="자유형 60">
              <a:extLst>
                <a:ext uri="{FF2B5EF4-FFF2-40B4-BE49-F238E27FC236}">
                  <a16:creationId xmlns:a16="http://schemas.microsoft.com/office/drawing/2014/main" id="{43E048E8-2EFF-4578-8652-47265F0AB897}"/>
                </a:ext>
              </a:extLst>
            </p:cNvPr>
            <p:cNvSpPr/>
            <p:nvPr/>
          </p:nvSpPr>
          <p:spPr>
            <a:xfrm>
              <a:off x="11482526" y="4719127"/>
              <a:ext cx="544374" cy="424373"/>
            </a:xfrm>
            <a:custGeom>
              <a:avLst/>
              <a:gdLst>
                <a:gd name="connsiteX0" fmla="*/ 165100 w 165100"/>
                <a:gd name="connsiteY0" fmla="*/ 101600 h 101600"/>
                <a:gd name="connsiteX1" fmla="*/ 0 w 165100"/>
                <a:gd name="connsiteY1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00" h="101600">
                  <a:moveTo>
                    <a:pt x="165100" y="101600"/>
                  </a:moveTo>
                  <a:lnTo>
                    <a:pt x="0" y="0"/>
                  </a:lnTo>
                </a:path>
              </a:pathLst>
            </a:custGeom>
            <a:noFill/>
            <a:ln w="69850" cap="rnd">
              <a:solidFill>
                <a:srgbClr val="D3AA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31">
              <a:extLst>
                <a:ext uri="{FF2B5EF4-FFF2-40B4-BE49-F238E27FC236}">
                  <a16:creationId xmlns:a16="http://schemas.microsoft.com/office/drawing/2014/main" id="{6CCC8AE2-CC6B-44BA-84A7-06C90ABC1A29}"/>
                </a:ext>
              </a:extLst>
            </p:cNvPr>
            <p:cNvSpPr/>
            <p:nvPr/>
          </p:nvSpPr>
          <p:spPr>
            <a:xfrm>
              <a:off x="643322" y="3225"/>
              <a:ext cx="10921668" cy="685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06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모서리가 둥근 직사각형 31">
              <a:extLst>
                <a:ext uri="{FF2B5EF4-FFF2-40B4-BE49-F238E27FC236}">
                  <a16:creationId xmlns:a16="http://schemas.microsoft.com/office/drawing/2014/main" id="{9F1D3629-C9CA-40C7-ACE2-C42FC9D82D7D}"/>
                </a:ext>
              </a:extLst>
            </p:cNvPr>
            <p:cNvSpPr/>
            <p:nvPr/>
          </p:nvSpPr>
          <p:spPr>
            <a:xfrm>
              <a:off x="643322" y="-1"/>
              <a:ext cx="296970" cy="68547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EF0C37C1-B183-4D17-A685-9123CE1B6156}"/>
                </a:ext>
              </a:extLst>
            </p:cNvPr>
            <p:cNvSpPr/>
            <p:nvPr/>
          </p:nvSpPr>
          <p:spPr>
            <a:xfrm>
              <a:off x="11285489" y="6451"/>
              <a:ext cx="296970" cy="68547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35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6A0F92-E235-4470-8580-C86F82AB99A7}"/>
              </a:ext>
            </a:extLst>
          </p:cNvPr>
          <p:cNvGrpSpPr/>
          <p:nvPr/>
        </p:nvGrpSpPr>
        <p:grpSpPr>
          <a:xfrm>
            <a:off x="12060" y="-1262743"/>
            <a:ext cx="9913043" cy="8269863"/>
            <a:chOff x="1219200" y="857924"/>
            <a:chExt cx="7175500" cy="5744657"/>
          </a:xfrm>
          <a:solidFill>
            <a:schemeClr val="bg1"/>
          </a:solidFill>
          <a:scene3d>
            <a:camera prst="perspectiveRelaxedModerately"/>
            <a:lightRig rig="twoPt" dir="t"/>
          </a:scene3d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CEE24B0-01FF-4AD5-AE61-313AF2828ED9}"/>
                </a:ext>
              </a:extLst>
            </p:cNvPr>
            <p:cNvSpPr/>
            <p:nvPr/>
          </p:nvSpPr>
          <p:spPr>
            <a:xfrm>
              <a:off x="1219200" y="863600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69488EF-FAD5-447F-B417-1747406BA8EC}"/>
                </a:ext>
              </a:extLst>
            </p:cNvPr>
            <p:cNvSpPr/>
            <p:nvPr/>
          </p:nvSpPr>
          <p:spPr>
            <a:xfrm>
              <a:off x="2654300" y="862181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70EF8E4-993A-4692-ACFF-FD1DB6E5DDBE}"/>
                </a:ext>
              </a:extLst>
            </p:cNvPr>
            <p:cNvSpPr/>
            <p:nvPr/>
          </p:nvSpPr>
          <p:spPr>
            <a:xfrm>
              <a:off x="4089400" y="8607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55C55E8-A77A-4811-BA29-F290A6E21016}"/>
                </a:ext>
              </a:extLst>
            </p:cNvPr>
            <p:cNvSpPr/>
            <p:nvPr/>
          </p:nvSpPr>
          <p:spPr>
            <a:xfrm>
              <a:off x="5524500" y="8593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6B8DBB7-8706-4197-A766-5A4686FC1E15}"/>
                </a:ext>
              </a:extLst>
            </p:cNvPr>
            <p:cNvSpPr/>
            <p:nvPr/>
          </p:nvSpPr>
          <p:spPr>
            <a:xfrm>
              <a:off x="6959600" y="8579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F0B62A2-02DB-439E-9CBE-D17D7EFBBAB1}"/>
                </a:ext>
              </a:extLst>
            </p:cNvPr>
            <p:cNvSpPr/>
            <p:nvPr/>
          </p:nvSpPr>
          <p:spPr>
            <a:xfrm>
              <a:off x="1219200" y="22944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F9B3335-913C-4AA4-B389-865301B949DE}"/>
                </a:ext>
              </a:extLst>
            </p:cNvPr>
            <p:cNvSpPr/>
            <p:nvPr/>
          </p:nvSpPr>
          <p:spPr>
            <a:xfrm>
              <a:off x="2654300" y="22930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834DEE7-F2AE-4D0A-8D78-8AF3C5E15ADF}"/>
                </a:ext>
              </a:extLst>
            </p:cNvPr>
            <p:cNvSpPr/>
            <p:nvPr/>
          </p:nvSpPr>
          <p:spPr>
            <a:xfrm>
              <a:off x="4089400" y="22916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516BDDA-025E-45F5-999A-E21F26E13DF7}"/>
                </a:ext>
              </a:extLst>
            </p:cNvPr>
            <p:cNvSpPr/>
            <p:nvPr/>
          </p:nvSpPr>
          <p:spPr>
            <a:xfrm>
              <a:off x="5524500" y="2290186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8C95D02-C371-456A-AD24-C2BD834D6143}"/>
                </a:ext>
              </a:extLst>
            </p:cNvPr>
            <p:cNvSpPr/>
            <p:nvPr/>
          </p:nvSpPr>
          <p:spPr>
            <a:xfrm>
              <a:off x="6959600" y="2288767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308CE7-C782-409F-8881-2DA4D645DA95}"/>
                </a:ext>
              </a:extLst>
            </p:cNvPr>
            <p:cNvSpPr/>
            <p:nvPr/>
          </p:nvSpPr>
          <p:spPr>
            <a:xfrm>
              <a:off x="1219200" y="37309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8CB62E0-E2AE-4C55-BEBC-254844912466}"/>
                </a:ext>
              </a:extLst>
            </p:cNvPr>
            <p:cNvSpPr/>
            <p:nvPr/>
          </p:nvSpPr>
          <p:spPr>
            <a:xfrm>
              <a:off x="2654300" y="37295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CAA9FD7-50BA-4746-BEE7-F316F4768F01}"/>
                </a:ext>
              </a:extLst>
            </p:cNvPr>
            <p:cNvSpPr/>
            <p:nvPr/>
          </p:nvSpPr>
          <p:spPr>
            <a:xfrm>
              <a:off x="4089400" y="37281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4A995B3-763A-4AB7-A53D-0AB029A8A58D}"/>
                </a:ext>
              </a:extLst>
            </p:cNvPr>
            <p:cNvSpPr/>
            <p:nvPr/>
          </p:nvSpPr>
          <p:spPr>
            <a:xfrm>
              <a:off x="5524500" y="37267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0C2F9E3-84FA-49ED-B562-BD0B4665A2D3}"/>
                </a:ext>
              </a:extLst>
            </p:cNvPr>
            <p:cNvSpPr/>
            <p:nvPr/>
          </p:nvSpPr>
          <p:spPr>
            <a:xfrm>
              <a:off x="6959600" y="3725286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984B118-ED0A-4473-B381-F4F467AC95D0}"/>
                </a:ext>
              </a:extLst>
            </p:cNvPr>
            <p:cNvSpPr/>
            <p:nvPr/>
          </p:nvSpPr>
          <p:spPr>
            <a:xfrm>
              <a:off x="1219200" y="5167481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0752AF0-7CCD-455A-9642-B67DAE5C291C}"/>
                </a:ext>
              </a:extLst>
            </p:cNvPr>
            <p:cNvSpPr/>
            <p:nvPr/>
          </p:nvSpPr>
          <p:spPr>
            <a:xfrm>
              <a:off x="2654300" y="51660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CEE7B6-97A6-46F7-A3E3-A5DB0F17CE65}"/>
                </a:ext>
              </a:extLst>
            </p:cNvPr>
            <p:cNvSpPr/>
            <p:nvPr/>
          </p:nvSpPr>
          <p:spPr>
            <a:xfrm>
              <a:off x="4089400" y="51646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E3B2E67-D226-470C-995F-75CD546EB039}"/>
                </a:ext>
              </a:extLst>
            </p:cNvPr>
            <p:cNvSpPr/>
            <p:nvPr/>
          </p:nvSpPr>
          <p:spPr>
            <a:xfrm>
              <a:off x="5524500" y="51632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7C257C2-0FEE-485B-B13A-D9316AC6870D}"/>
                </a:ext>
              </a:extLst>
            </p:cNvPr>
            <p:cNvSpPr/>
            <p:nvPr/>
          </p:nvSpPr>
          <p:spPr>
            <a:xfrm>
              <a:off x="6959600" y="51618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213-C068-401F-AF59-E6B4AE229314}"/>
              </a:ext>
            </a:extLst>
          </p:cNvPr>
          <p:cNvSpPr/>
          <p:nvPr/>
        </p:nvSpPr>
        <p:spPr>
          <a:xfrm>
            <a:off x="12061" y="-5650"/>
            <a:ext cx="9906000" cy="156535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EFD620-25B9-4912-8FB2-8C6E7211955F}"/>
              </a:ext>
            </a:extLst>
          </p:cNvPr>
          <p:cNvGrpSpPr/>
          <p:nvPr/>
        </p:nvGrpSpPr>
        <p:grpSpPr>
          <a:xfrm rot="593808">
            <a:off x="6011420" y="4896856"/>
            <a:ext cx="1755000" cy="3769980"/>
            <a:chOff x="8316886" y="2254250"/>
            <a:chExt cx="2160000" cy="46399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35C073C-F0A8-4769-BC6D-2AB7FFBC0F46}"/>
                </a:ext>
              </a:extLst>
            </p:cNvPr>
            <p:cNvGrpSpPr/>
            <p:nvPr/>
          </p:nvGrpSpPr>
          <p:grpSpPr>
            <a:xfrm>
              <a:off x="8316886" y="2254250"/>
              <a:ext cx="2160000" cy="4603750"/>
              <a:chOff x="8316886" y="2254250"/>
              <a:chExt cx="2160000" cy="4603750"/>
            </a:xfrm>
          </p:grpSpPr>
          <p:sp>
            <p:nvSpPr>
              <p:cNvPr id="44" name="자유형 98">
                <a:extLst>
                  <a:ext uri="{FF2B5EF4-FFF2-40B4-BE49-F238E27FC236}">
                    <a16:creationId xmlns:a16="http://schemas.microsoft.com/office/drawing/2014/main" id="{AAD752F1-1C88-4DEE-9FE2-7968F31CA0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6886" y="2254250"/>
                <a:ext cx="2160000" cy="4603750"/>
              </a:xfrm>
              <a:custGeom>
                <a:avLst/>
                <a:gdLst>
                  <a:gd name="connsiteX0" fmla="*/ 1225161 w 2160000"/>
                  <a:gd name="connsiteY0" fmla="*/ 0 h 4603750"/>
                  <a:gd name="connsiteX1" fmla="*/ 1130323 w 2160000"/>
                  <a:gd name="connsiteY1" fmla="*/ 1822 h 4603750"/>
                  <a:gd name="connsiteX2" fmla="*/ 1029677 w 2160000"/>
                  <a:gd name="connsiteY2" fmla="*/ 14575 h 4603750"/>
                  <a:gd name="connsiteX3" fmla="*/ 938710 w 2160000"/>
                  <a:gd name="connsiteY3" fmla="*/ 38260 h 4603750"/>
                  <a:gd name="connsiteX4" fmla="*/ 853548 w 2160000"/>
                  <a:gd name="connsiteY4" fmla="*/ 74698 h 4603750"/>
                  <a:gd name="connsiteX5" fmla="*/ 768387 w 2160000"/>
                  <a:gd name="connsiteY5" fmla="*/ 122068 h 4603750"/>
                  <a:gd name="connsiteX6" fmla="*/ 687097 w 2160000"/>
                  <a:gd name="connsiteY6" fmla="*/ 184013 h 4603750"/>
                  <a:gd name="connsiteX7" fmla="*/ 605806 w 2160000"/>
                  <a:gd name="connsiteY7" fmla="*/ 258711 h 4603750"/>
                  <a:gd name="connsiteX8" fmla="*/ 532258 w 2160000"/>
                  <a:gd name="connsiteY8" fmla="*/ 342519 h 4603750"/>
                  <a:gd name="connsiteX9" fmla="*/ 460645 w 2160000"/>
                  <a:gd name="connsiteY9" fmla="*/ 437258 h 4603750"/>
                  <a:gd name="connsiteX10" fmla="*/ 392903 w 2160000"/>
                  <a:gd name="connsiteY10" fmla="*/ 541107 h 4603750"/>
                  <a:gd name="connsiteX11" fmla="*/ 327097 w 2160000"/>
                  <a:gd name="connsiteY11" fmla="*/ 655887 h 4603750"/>
                  <a:gd name="connsiteX12" fmla="*/ 267097 w 2160000"/>
                  <a:gd name="connsiteY12" fmla="*/ 779777 h 4603750"/>
                  <a:gd name="connsiteX13" fmla="*/ 212903 w 2160000"/>
                  <a:gd name="connsiteY13" fmla="*/ 912777 h 4603750"/>
                  <a:gd name="connsiteX14" fmla="*/ 160645 w 2160000"/>
                  <a:gd name="connsiteY14" fmla="*/ 1054886 h 4603750"/>
                  <a:gd name="connsiteX15" fmla="*/ 116129 w 2160000"/>
                  <a:gd name="connsiteY15" fmla="*/ 1206104 h 4603750"/>
                  <a:gd name="connsiteX16" fmla="*/ 73548 w 2160000"/>
                  <a:gd name="connsiteY16" fmla="*/ 1364610 h 4603750"/>
                  <a:gd name="connsiteX17" fmla="*/ 38710 w 2160000"/>
                  <a:gd name="connsiteY17" fmla="*/ 1530404 h 4603750"/>
                  <a:gd name="connsiteX18" fmla="*/ 15484 w 2160000"/>
                  <a:gd name="connsiteY18" fmla="*/ 1676156 h 4603750"/>
                  <a:gd name="connsiteX19" fmla="*/ 3871 w 2160000"/>
                  <a:gd name="connsiteY19" fmla="*/ 1827375 h 4603750"/>
                  <a:gd name="connsiteX20" fmla="*/ 0 w 2160000"/>
                  <a:gd name="connsiteY20" fmla="*/ 1980415 h 4603750"/>
                  <a:gd name="connsiteX21" fmla="*/ 3871 w 2160000"/>
                  <a:gd name="connsiteY21" fmla="*/ 2137099 h 4603750"/>
                  <a:gd name="connsiteX22" fmla="*/ 13548 w 2160000"/>
                  <a:gd name="connsiteY22" fmla="*/ 2293784 h 4603750"/>
                  <a:gd name="connsiteX23" fmla="*/ 32903 w 2160000"/>
                  <a:gd name="connsiteY23" fmla="*/ 2452290 h 4603750"/>
                  <a:gd name="connsiteX24" fmla="*/ 52258 w 2160000"/>
                  <a:gd name="connsiteY24" fmla="*/ 2614440 h 4603750"/>
                  <a:gd name="connsiteX25" fmla="*/ 79355 w 2160000"/>
                  <a:gd name="connsiteY25" fmla="*/ 2774768 h 4603750"/>
                  <a:gd name="connsiteX26" fmla="*/ 108387 w 2160000"/>
                  <a:gd name="connsiteY26" fmla="*/ 2936917 h 4603750"/>
                  <a:gd name="connsiteX27" fmla="*/ 139355 w 2160000"/>
                  <a:gd name="connsiteY27" fmla="*/ 3095424 h 4603750"/>
                  <a:gd name="connsiteX28" fmla="*/ 158710 w 2160000"/>
                  <a:gd name="connsiteY28" fmla="*/ 3215670 h 4603750"/>
                  <a:gd name="connsiteX29" fmla="*/ 176129 w 2160000"/>
                  <a:gd name="connsiteY29" fmla="*/ 3343203 h 4603750"/>
                  <a:gd name="connsiteX30" fmla="*/ 183871 w 2160000"/>
                  <a:gd name="connsiteY30" fmla="*/ 3474381 h 4603750"/>
                  <a:gd name="connsiteX31" fmla="*/ 189677 w 2160000"/>
                  <a:gd name="connsiteY31" fmla="*/ 3607380 h 4603750"/>
                  <a:gd name="connsiteX32" fmla="*/ 191613 w 2160000"/>
                  <a:gd name="connsiteY32" fmla="*/ 3742201 h 4603750"/>
                  <a:gd name="connsiteX33" fmla="*/ 189677 w 2160000"/>
                  <a:gd name="connsiteY33" fmla="*/ 3880666 h 4603750"/>
                  <a:gd name="connsiteX34" fmla="*/ 189677 w 2160000"/>
                  <a:gd name="connsiteY34" fmla="*/ 4017310 h 4603750"/>
                  <a:gd name="connsiteX35" fmla="*/ 187742 w 2160000"/>
                  <a:gd name="connsiteY35" fmla="*/ 4153953 h 4603750"/>
                  <a:gd name="connsiteX36" fmla="*/ 187742 w 2160000"/>
                  <a:gd name="connsiteY36" fmla="*/ 4288774 h 4603750"/>
                  <a:gd name="connsiteX37" fmla="*/ 187742 w 2160000"/>
                  <a:gd name="connsiteY37" fmla="*/ 4423595 h 4603750"/>
                  <a:gd name="connsiteX38" fmla="*/ 191613 w 2160000"/>
                  <a:gd name="connsiteY38" fmla="*/ 4552951 h 4603750"/>
                  <a:gd name="connsiteX39" fmla="*/ 195468 w 2160000"/>
                  <a:gd name="connsiteY39" fmla="*/ 4603750 h 4603750"/>
                  <a:gd name="connsiteX40" fmla="*/ 1914094 w 2160000"/>
                  <a:gd name="connsiteY40" fmla="*/ 4603750 h 4603750"/>
                  <a:gd name="connsiteX41" fmla="*/ 1923871 w 2160000"/>
                  <a:gd name="connsiteY41" fmla="*/ 4505581 h 4603750"/>
                  <a:gd name="connsiteX42" fmla="*/ 1927742 w 2160000"/>
                  <a:gd name="connsiteY42" fmla="*/ 4394445 h 4603750"/>
                  <a:gd name="connsiteX43" fmla="*/ 1927742 w 2160000"/>
                  <a:gd name="connsiteY43" fmla="*/ 4285130 h 4603750"/>
                  <a:gd name="connsiteX44" fmla="*/ 1923871 w 2160000"/>
                  <a:gd name="connsiteY44" fmla="*/ 4179459 h 4603750"/>
                  <a:gd name="connsiteX45" fmla="*/ 1916129 w 2160000"/>
                  <a:gd name="connsiteY45" fmla="*/ 4071967 h 4603750"/>
                  <a:gd name="connsiteX46" fmla="*/ 1908387 w 2160000"/>
                  <a:gd name="connsiteY46" fmla="*/ 3966296 h 4603750"/>
                  <a:gd name="connsiteX47" fmla="*/ 1898710 w 2160000"/>
                  <a:gd name="connsiteY47" fmla="*/ 3860625 h 4603750"/>
                  <a:gd name="connsiteX48" fmla="*/ 1887097 w 2160000"/>
                  <a:gd name="connsiteY48" fmla="*/ 3754955 h 4603750"/>
                  <a:gd name="connsiteX49" fmla="*/ 1875484 w 2160000"/>
                  <a:gd name="connsiteY49" fmla="*/ 3645640 h 4603750"/>
                  <a:gd name="connsiteX50" fmla="*/ 1865806 w 2160000"/>
                  <a:gd name="connsiteY50" fmla="*/ 3536326 h 4603750"/>
                  <a:gd name="connsiteX51" fmla="*/ 1860000 w 2160000"/>
                  <a:gd name="connsiteY51" fmla="*/ 3423367 h 4603750"/>
                  <a:gd name="connsiteX52" fmla="*/ 1854194 w 2160000"/>
                  <a:gd name="connsiteY52" fmla="*/ 3304943 h 4603750"/>
                  <a:gd name="connsiteX53" fmla="*/ 1852258 w 2160000"/>
                  <a:gd name="connsiteY53" fmla="*/ 3181053 h 4603750"/>
                  <a:gd name="connsiteX54" fmla="*/ 1854194 w 2160000"/>
                  <a:gd name="connsiteY54" fmla="*/ 3055342 h 4603750"/>
                  <a:gd name="connsiteX55" fmla="*/ 1861936 w 2160000"/>
                  <a:gd name="connsiteY55" fmla="*/ 2955137 h 4603750"/>
                  <a:gd name="connsiteX56" fmla="*/ 1875484 w 2160000"/>
                  <a:gd name="connsiteY56" fmla="*/ 2862219 h 4603750"/>
                  <a:gd name="connsiteX57" fmla="*/ 1890968 w 2160000"/>
                  <a:gd name="connsiteY57" fmla="*/ 2771124 h 4603750"/>
                  <a:gd name="connsiteX58" fmla="*/ 1914194 w 2160000"/>
                  <a:gd name="connsiteY58" fmla="*/ 2683672 h 4603750"/>
                  <a:gd name="connsiteX59" fmla="*/ 1939355 w 2160000"/>
                  <a:gd name="connsiteY59" fmla="*/ 2594399 h 4603750"/>
                  <a:gd name="connsiteX60" fmla="*/ 1966452 w 2160000"/>
                  <a:gd name="connsiteY60" fmla="*/ 2508769 h 4603750"/>
                  <a:gd name="connsiteX61" fmla="*/ 1995484 w 2160000"/>
                  <a:gd name="connsiteY61" fmla="*/ 2423139 h 4603750"/>
                  <a:gd name="connsiteX62" fmla="*/ 2022581 w 2160000"/>
                  <a:gd name="connsiteY62" fmla="*/ 2337509 h 4603750"/>
                  <a:gd name="connsiteX63" fmla="*/ 2053548 w 2160000"/>
                  <a:gd name="connsiteY63" fmla="*/ 2248236 h 4603750"/>
                  <a:gd name="connsiteX64" fmla="*/ 2078710 w 2160000"/>
                  <a:gd name="connsiteY64" fmla="*/ 2158962 h 4603750"/>
                  <a:gd name="connsiteX65" fmla="*/ 2103871 w 2160000"/>
                  <a:gd name="connsiteY65" fmla="*/ 2066045 h 4603750"/>
                  <a:gd name="connsiteX66" fmla="*/ 2125161 w 2160000"/>
                  <a:gd name="connsiteY66" fmla="*/ 1969484 h 4603750"/>
                  <a:gd name="connsiteX67" fmla="*/ 2142581 w 2160000"/>
                  <a:gd name="connsiteY67" fmla="*/ 1867457 h 4603750"/>
                  <a:gd name="connsiteX68" fmla="*/ 2154194 w 2160000"/>
                  <a:gd name="connsiteY68" fmla="*/ 1763608 h 4603750"/>
                  <a:gd name="connsiteX69" fmla="*/ 2160000 w 2160000"/>
                  <a:gd name="connsiteY69" fmla="*/ 1650650 h 4603750"/>
                  <a:gd name="connsiteX70" fmla="*/ 2160000 w 2160000"/>
                  <a:gd name="connsiteY70" fmla="*/ 1532226 h 4603750"/>
                  <a:gd name="connsiteX71" fmla="*/ 2150323 w 2160000"/>
                  <a:gd name="connsiteY71" fmla="*/ 1408336 h 4603750"/>
                  <a:gd name="connsiteX72" fmla="*/ 2136774 w 2160000"/>
                  <a:gd name="connsiteY72" fmla="*/ 1282624 h 4603750"/>
                  <a:gd name="connsiteX73" fmla="*/ 2117419 w 2160000"/>
                  <a:gd name="connsiteY73" fmla="*/ 1162378 h 4603750"/>
                  <a:gd name="connsiteX74" fmla="*/ 2094194 w 2160000"/>
                  <a:gd name="connsiteY74" fmla="*/ 1043954 h 4603750"/>
                  <a:gd name="connsiteX75" fmla="*/ 2067097 w 2160000"/>
                  <a:gd name="connsiteY75" fmla="*/ 930996 h 4603750"/>
                  <a:gd name="connsiteX76" fmla="*/ 2036129 w 2160000"/>
                  <a:gd name="connsiteY76" fmla="*/ 819859 h 4603750"/>
                  <a:gd name="connsiteX77" fmla="*/ 2003226 w 2160000"/>
                  <a:gd name="connsiteY77" fmla="*/ 714188 h 4603750"/>
                  <a:gd name="connsiteX78" fmla="*/ 1960645 w 2160000"/>
                  <a:gd name="connsiteY78" fmla="*/ 613984 h 4603750"/>
                  <a:gd name="connsiteX79" fmla="*/ 1916129 w 2160000"/>
                  <a:gd name="connsiteY79" fmla="*/ 521066 h 4603750"/>
                  <a:gd name="connsiteX80" fmla="*/ 1867742 w 2160000"/>
                  <a:gd name="connsiteY80" fmla="*/ 431793 h 4603750"/>
                  <a:gd name="connsiteX81" fmla="*/ 1817419 w 2160000"/>
                  <a:gd name="connsiteY81" fmla="*/ 349807 h 4603750"/>
                  <a:gd name="connsiteX82" fmla="*/ 1759355 w 2160000"/>
                  <a:gd name="connsiteY82" fmla="*/ 276930 h 4603750"/>
                  <a:gd name="connsiteX83" fmla="*/ 1697419 w 2160000"/>
                  <a:gd name="connsiteY83" fmla="*/ 211342 h 4603750"/>
                  <a:gd name="connsiteX84" fmla="*/ 1631613 w 2160000"/>
                  <a:gd name="connsiteY84" fmla="*/ 153040 h 4603750"/>
                  <a:gd name="connsiteX85" fmla="*/ 1560000 w 2160000"/>
                  <a:gd name="connsiteY85" fmla="*/ 103849 h 4603750"/>
                  <a:gd name="connsiteX86" fmla="*/ 1482581 w 2160000"/>
                  <a:gd name="connsiteY86" fmla="*/ 61945 h 4603750"/>
                  <a:gd name="connsiteX87" fmla="*/ 1403226 w 2160000"/>
                  <a:gd name="connsiteY87" fmla="*/ 32794 h 4603750"/>
                  <a:gd name="connsiteX88" fmla="*/ 1318064 w 2160000"/>
                  <a:gd name="connsiteY88" fmla="*/ 10932 h 460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160000" h="4603750">
                    <a:moveTo>
                      <a:pt x="1225161" y="0"/>
                    </a:moveTo>
                    <a:lnTo>
                      <a:pt x="1130323" y="1822"/>
                    </a:lnTo>
                    <a:lnTo>
                      <a:pt x="1029677" y="14575"/>
                    </a:lnTo>
                    <a:lnTo>
                      <a:pt x="938710" y="38260"/>
                    </a:lnTo>
                    <a:lnTo>
                      <a:pt x="853548" y="74698"/>
                    </a:lnTo>
                    <a:lnTo>
                      <a:pt x="768387" y="122068"/>
                    </a:lnTo>
                    <a:lnTo>
                      <a:pt x="687097" y="184013"/>
                    </a:lnTo>
                    <a:lnTo>
                      <a:pt x="605806" y="258711"/>
                    </a:lnTo>
                    <a:lnTo>
                      <a:pt x="532258" y="342519"/>
                    </a:lnTo>
                    <a:lnTo>
                      <a:pt x="460645" y="437258"/>
                    </a:lnTo>
                    <a:lnTo>
                      <a:pt x="392903" y="541107"/>
                    </a:lnTo>
                    <a:lnTo>
                      <a:pt x="327097" y="655887"/>
                    </a:lnTo>
                    <a:lnTo>
                      <a:pt x="267097" y="779777"/>
                    </a:lnTo>
                    <a:lnTo>
                      <a:pt x="212903" y="912777"/>
                    </a:lnTo>
                    <a:lnTo>
                      <a:pt x="160645" y="1054886"/>
                    </a:lnTo>
                    <a:lnTo>
                      <a:pt x="116129" y="1206104"/>
                    </a:lnTo>
                    <a:lnTo>
                      <a:pt x="73548" y="1364610"/>
                    </a:lnTo>
                    <a:lnTo>
                      <a:pt x="38710" y="1530404"/>
                    </a:lnTo>
                    <a:lnTo>
                      <a:pt x="15484" y="1676156"/>
                    </a:lnTo>
                    <a:lnTo>
                      <a:pt x="3871" y="1827375"/>
                    </a:lnTo>
                    <a:lnTo>
                      <a:pt x="0" y="1980415"/>
                    </a:lnTo>
                    <a:lnTo>
                      <a:pt x="3871" y="2137099"/>
                    </a:lnTo>
                    <a:lnTo>
                      <a:pt x="13548" y="2293784"/>
                    </a:lnTo>
                    <a:lnTo>
                      <a:pt x="32903" y="2452290"/>
                    </a:lnTo>
                    <a:lnTo>
                      <a:pt x="52258" y="2614440"/>
                    </a:lnTo>
                    <a:lnTo>
                      <a:pt x="79355" y="2774768"/>
                    </a:lnTo>
                    <a:lnTo>
                      <a:pt x="108387" y="2936917"/>
                    </a:lnTo>
                    <a:lnTo>
                      <a:pt x="139355" y="3095424"/>
                    </a:lnTo>
                    <a:lnTo>
                      <a:pt x="158710" y="3215670"/>
                    </a:lnTo>
                    <a:lnTo>
                      <a:pt x="176129" y="3343203"/>
                    </a:lnTo>
                    <a:lnTo>
                      <a:pt x="183871" y="3474381"/>
                    </a:lnTo>
                    <a:lnTo>
                      <a:pt x="189677" y="3607380"/>
                    </a:lnTo>
                    <a:lnTo>
                      <a:pt x="191613" y="3742201"/>
                    </a:lnTo>
                    <a:lnTo>
                      <a:pt x="189677" y="3880666"/>
                    </a:lnTo>
                    <a:lnTo>
                      <a:pt x="189677" y="4017310"/>
                    </a:lnTo>
                    <a:lnTo>
                      <a:pt x="187742" y="4153953"/>
                    </a:lnTo>
                    <a:lnTo>
                      <a:pt x="187742" y="4288774"/>
                    </a:lnTo>
                    <a:lnTo>
                      <a:pt x="187742" y="4423595"/>
                    </a:lnTo>
                    <a:lnTo>
                      <a:pt x="191613" y="4552951"/>
                    </a:lnTo>
                    <a:lnTo>
                      <a:pt x="195468" y="4603750"/>
                    </a:lnTo>
                    <a:lnTo>
                      <a:pt x="1914094" y="4603750"/>
                    </a:lnTo>
                    <a:lnTo>
                      <a:pt x="1923871" y="4505581"/>
                    </a:lnTo>
                    <a:lnTo>
                      <a:pt x="1927742" y="4394445"/>
                    </a:lnTo>
                    <a:lnTo>
                      <a:pt x="1927742" y="4285130"/>
                    </a:lnTo>
                    <a:lnTo>
                      <a:pt x="1923871" y="4179459"/>
                    </a:lnTo>
                    <a:lnTo>
                      <a:pt x="1916129" y="4071967"/>
                    </a:lnTo>
                    <a:lnTo>
                      <a:pt x="1908387" y="3966296"/>
                    </a:lnTo>
                    <a:lnTo>
                      <a:pt x="1898710" y="3860625"/>
                    </a:lnTo>
                    <a:lnTo>
                      <a:pt x="1887097" y="3754955"/>
                    </a:lnTo>
                    <a:lnTo>
                      <a:pt x="1875484" y="3645640"/>
                    </a:lnTo>
                    <a:lnTo>
                      <a:pt x="1865806" y="3536326"/>
                    </a:lnTo>
                    <a:lnTo>
                      <a:pt x="1860000" y="3423367"/>
                    </a:lnTo>
                    <a:lnTo>
                      <a:pt x="1854194" y="3304943"/>
                    </a:lnTo>
                    <a:lnTo>
                      <a:pt x="1852258" y="3181053"/>
                    </a:lnTo>
                    <a:lnTo>
                      <a:pt x="1854194" y="3055342"/>
                    </a:lnTo>
                    <a:lnTo>
                      <a:pt x="1861936" y="2955137"/>
                    </a:lnTo>
                    <a:lnTo>
                      <a:pt x="1875484" y="2862219"/>
                    </a:lnTo>
                    <a:lnTo>
                      <a:pt x="1890968" y="2771124"/>
                    </a:lnTo>
                    <a:lnTo>
                      <a:pt x="1914194" y="2683672"/>
                    </a:lnTo>
                    <a:lnTo>
                      <a:pt x="1939355" y="2594399"/>
                    </a:lnTo>
                    <a:lnTo>
                      <a:pt x="1966452" y="2508769"/>
                    </a:lnTo>
                    <a:lnTo>
                      <a:pt x="1995484" y="2423139"/>
                    </a:lnTo>
                    <a:lnTo>
                      <a:pt x="2022581" y="2337509"/>
                    </a:lnTo>
                    <a:lnTo>
                      <a:pt x="2053548" y="2248236"/>
                    </a:lnTo>
                    <a:lnTo>
                      <a:pt x="2078710" y="2158962"/>
                    </a:lnTo>
                    <a:lnTo>
                      <a:pt x="2103871" y="2066045"/>
                    </a:lnTo>
                    <a:lnTo>
                      <a:pt x="2125161" y="1969484"/>
                    </a:lnTo>
                    <a:lnTo>
                      <a:pt x="2142581" y="1867457"/>
                    </a:lnTo>
                    <a:lnTo>
                      <a:pt x="2154194" y="1763608"/>
                    </a:lnTo>
                    <a:lnTo>
                      <a:pt x="2160000" y="1650650"/>
                    </a:lnTo>
                    <a:lnTo>
                      <a:pt x="2160000" y="1532226"/>
                    </a:lnTo>
                    <a:lnTo>
                      <a:pt x="2150323" y="1408336"/>
                    </a:lnTo>
                    <a:lnTo>
                      <a:pt x="2136774" y="1282624"/>
                    </a:lnTo>
                    <a:lnTo>
                      <a:pt x="2117419" y="1162378"/>
                    </a:lnTo>
                    <a:lnTo>
                      <a:pt x="2094194" y="1043954"/>
                    </a:lnTo>
                    <a:lnTo>
                      <a:pt x="2067097" y="930996"/>
                    </a:lnTo>
                    <a:lnTo>
                      <a:pt x="2036129" y="819859"/>
                    </a:lnTo>
                    <a:lnTo>
                      <a:pt x="2003226" y="714188"/>
                    </a:lnTo>
                    <a:lnTo>
                      <a:pt x="1960645" y="613984"/>
                    </a:lnTo>
                    <a:lnTo>
                      <a:pt x="1916129" y="521066"/>
                    </a:lnTo>
                    <a:lnTo>
                      <a:pt x="1867742" y="431793"/>
                    </a:lnTo>
                    <a:lnTo>
                      <a:pt x="1817419" y="349807"/>
                    </a:lnTo>
                    <a:lnTo>
                      <a:pt x="1759355" y="276930"/>
                    </a:lnTo>
                    <a:lnTo>
                      <a:pt x="1697419" y="211342"/>
                    </a:lnTo>
                    <a:lnTo>
                      <a:pt x="1631613" y="153040"/>
                    </a:lnTo>
                    <a:lnTo>
                      <a:pt x="1560000" y="103849"/>
                    </a:lnTo>
                    <a:lnTo>
                      <a:pt x="1482581" y="61945"/>
                    </a:lnTo>
                    <a:lnTo>
                      <a:pt x="1403226" y="32794"/>
                    </a:lnTo>
                    <a:lnTo>
                      <a:pt x="1318064" y="1093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자유형 101">
                <a:extLst>
                  <a:ext uri="{FF2B5EF4-FFF2-40B4-BE49-F238E27FC236}">
                    <a16:creationId xmlns:a16="http://schemas.microsoft.com/office/drawing/2014/main" id="{2F987E4F-0575-41F2-B9D2-D889FABF3B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86786" y="2302950"/>
                <a:ext cx="2016000" cy="4555050"/>
              </a:xfrm>
              <a:custGeom>
                <a:avLst/>
                <a:gdLst>
                  <a:gd name="connsiteX0" fmla="*/ 1143484 w 2016000"/>
                  <a:gd name="connsiteY0" fmla="*/ 0 h 4555050"/>
                  <a:gd name="connsiteX1" fmla="*/ 1054968 w 2016000"/>
                  <a:gd name="connsiteY1" fmla="*/ 1787 h 4555050"/>
                  <a:gd name="connsiteX2" fmla="*/ 961032 w 2016000"/>
                  <a:gd name="connsiteY2" fmla="*/ 14299 h 4555050"/>
                  <a:gd name="connsiteX3" fmla="*/ 876129 w 2016000"/>
                  <a:gd name="connsiteY3" fmla="*/ 37534 h 4555050"/>
                  <a:gd name="connsiteX4" fmla="*/ 796645 w 2016000"/>
                  <a:gd name="connsiteY4" fmla="*/ 73280 h 4555050"/>
                  <a:gd name="connsiteX5" fmla="*/ 717161 w 2016000"/>
                  <a:gd name="connsiteY5" fmla="*/ 119750 h 4555050"/>
                  <a:gd name="connsiteX6" fmla="*/ 641290 w 2016000"/>
                  <a:gd name="connsiteY6" fmla="*/ 180519 h 4555050"/>
                  <a:gd name="connsiteX7" fmla="*/ 565419 w 2016000"/>
                  <a:gd name="connsiteY7" fmla="*/ 253799 h 4555050"/>
                  <a:gd name="connsiteX8" fmla="*/ 496774 w 2016000"/>
                  <a:gd name="connsiteY8" fmla="*/ 336016 h 4555050"/>
                  <a:gd name="connsiteX9" fmla="*/ 429935 w 2016000"/>
                  <a:gd name="connsiteY9" fmla="*/ 428956 h 4555050"/>
                  <a:gd name="connsiteX10" fmla="*/ 366710 w 2016000"/>
                  <a:gd name="connsiteY10" fmla="*/ 530833 h 4555050"/>
                  <a:gd name="connsiteX11" fmla="*/ 305290 w 2016000"/>
                  <a:gd name="connsiteY11" fmla="*/ 643434 h 4555050"/>
                  <a:gd name="connsiteX12" fmla="*/ 249290 w 2016000"/>
                  <a:gd name="connsiteY12" fmla="*/ 764971 h 4555050"/>
                  <a:gd name="connsiteX13" fmla="*/ 198710 w 2016000"/>
                  <a:gd name="connsiteY13" fmla="*/ 895445 h 4555050"/>
                  <a:gd name="connsiteX14" fmla="*/ 149935 w 2016000"/>
                  <a:gd name="connsiteY14" fmla="*/ 1034856 h 4555050"/>
                  <a:gd name="connsiteX15" fmla="*/ 108387 w 2016000"/>
                  <a:gd name="connsiteY15" fmla="*/ 1183203 h 4555050"/>
                  <a:gd name="connsiteX16" fmla="*/ 68645 w 2016000"/>
                  <a:gd name="connsiteY16" fmla="*/ 1338700 h 4555050"/>
                  <a:gd name="connsiteX17" fmla="*/ 36129 w 2016000"/>
                  <a:gd name="connsiteY17" fmla="*/ 1501345 h 4555050"/>
                  <a:gd name="connsiteX18" fmla="*/ 14452 w 2016000"/>
                  <a:gd name="connsiteY18" fmla="*/ 1644331 h 4555050"/>
                  <a:gd name="connsiteX19" fmla="*/ 3613 w 2016000"/>
                  <a:gd name="connsiteY19" fmla="*/ 1792678 h 4555050"/>
                  <a:gd name="connsiteX20" fmla="*/ 0 w 2016000"/>
                  <a:gd name="connsiteY20" fmla="*/ 1942812 h 4555050"/>
                  <a:gd name="connsiteX21" fmla="*/ 3613 w 2016000"/>
                  <a:gd name="connsiteY21" fmla="*/ 2096522 h 4555050"/>
                  <a:gd name="connsiteX22" fmla="*/ 12645 w 2016000"/>
                  <a:gd name="connsiteY22" fmla="*/ 2250231 h 4555050"/>
                  <a:gd name="connsiteX23" fmla="*/ 30710 w 2016000"/>
                  <a:gd name="connsiteY23" fmla="*/ 2405727 h 4555050"/>
                  <a:gd name="connsiteX24" fmla="*/ 48774 w 2016000"/>
                  <a:gd name="connsiteY24" fmla="*/ 2564798 h 4555050"/>
                  <a:gd name="connsiteX25" fmla="*/ 74065 w 2016000"/>
                  <a:gd name="connsiteY25" fmla="*/ 2722082 h 4555050"/>
                  <a:gd name="connsiteX26" fmla="*/ 101161 w 2016000"/>
                  <a:gd name="connsiteY26" fmla="*/ 2881153 h 4555050"/>
                  <a:gd name="connsiteX27" fmla="*/ 130065 w 2016000"/>
                  <a:gd name="connsiteY27" fmla="*/ 3036650 h 4555050"/>
                  <a:gd name="connsiteX28" fmla="*/ 148129 w 2016000"/>
                  <a:gd name="connsiteY28" fmla="*/ 3154613 h 4555050"/>
                  <a:gd name="connsiteX29" fmla="*/ 164387 w 2016000"/>
                  <a:gd name="connsiteY29" fmla="*/ 3279725 h 4555050"/>
                  <a:gd name="connsiteX30" fmla="*/ 171613 w 2016000"/>
                  <a:gd name="connsiteY30" fmla="*/ 3408411 h 4555050"/>
                  <a:gd name="connsiteX31" fmla="*/ 177032 w 2016000"/>
                  <a:gd name="connsiteY31" fmla="*/ 3538885 h 4555050"/>
                  <a:gd name="connsiteX32" fmla="*/ 178839 w 2016000"/>
                  <a:gd name="connsiteY32" fmla="*/ 3671147 h 4555050"/>
                  <a:gd name="connsiteX33" fmla="*/ 177032 w 2016000"/>
                  <a:gd name="connsiteY33" fmla="*/ 3806983 h 4555050"/>
                  <a:gd name="connsiteX34" fmla="*/ 177032 w 2016000"/>
                  <a:gd name="connsiteY34" fmla="*/ 3941032 h 4555050"/>
                  <a:gd name="connsiteX35" fmla="*/ 175226 w 2016000"/>
                  <a:gd name="connsiteY35" fmla="*/ 4075080 h 4555050"/>
                  <a:gd name="connsiteX36" fmla="*/ 175226 w 2016000"/>
                  <a:gd name="connsiteY36" fmla="*/ 4207342 h 4555050"/>
                  <a:gd name="connsiteX37" fmla="*/ 175226 w 2016000"/>
                  <a:gd name="connsiteY37" fmla="*/ 4339603 h 4555050"/>
                  <a:gd name="connsiteX38" fmla="*/ 178839 w 2016000"/>
                  <a:gd name="connsiteY38" fmla="*/ 4466502 h 4555050"/>
                  <a:gd name="connsiteX39" fmla="*/ 185231 w 2016000"/>
                  <a:gd name="connsiteY39" fmla="*/ 4555050 h 4555050"/>
                  <a:gd name="connsiteX40" fmla="*/ 1782208 w 2016000"/>
                  <a:gd name="connsiteY40" fmla="*/ 4555050 h 4555050"/>
                  <a:gd name="connsiteX41" fmla="*/ 1784774 w 2016000"/>
                  <a:gd name="connsiteY41" fmla="*/ 4534420 h 4555050"/>
                  <a:gd name="connsiteX42" fmla="*/ 1795613 w 2016000"/>
                  <a:gd name="connsiteY42" fmla="*/ 4420032 h 4555050"/>
                  <a:gd name="connsiteX43" fmla="*/ 1799226 w 2016000"/>
                  <a:gd name="connsiteY43" fmla="*/ 4311006 h 4555050"/>
                  <a:gd name="connsiteX44" fmla="*/ 1799226 w 2016000"/>
                  <a:gd name="connsiteY44" fmla="*/ 4203767 h 4555050"/>
                  <a:gd name="connsiteX45" fmla="*/ 1795613 w 2016000"/>
                  <a:gd name="connsiteY45" fmla="*/ 4100103 h 4555050"/>
                  <a:gd name="connsiteX46" fmla="*/ 1788387 w 2016000"/>
                  <a:gd name="connsiteY46" fmla="*/ 3994651 h 4555050"/>
                  <a:gd name="connsiteX47" fmla="*/ 1781161 w 2016000"/>
                  <a:gd name="connsiteY47" fmla="*/ 3890987 h 4555050"/>
                  <a:gd name="connsiteX48" fmla="*/ 1772129 w 2016000"/>
                  <a:gd name="connsiteY48" fmla="*/ 3787322 h 4555050"/>
                  <a:gd name="connsiteX49" fmla="*/ 1761290 w 2016000"/>
                  <a:gd name="connsiteY49" fmla="*/ 3683658 h 4555050"/>
                  <a:gd name="connsiteX50" fmla="*/ 1750452 w 2016000"/>
                  <a:gd name="connsiteY50" fmla="*/ 3576419 h 4555050"/>
                  <a:gd name="connsiteX51" fmla="*/ 1741419 w 2016000"/>
                  <a:gd name="connsiteY51" fmla="*/ 3469180 h 4555050"/>
                  <a:gd name="connsiteX52" fmla="*/ 1736000 w 2016000"/>
                  <a:gd name="connsiteY52" fmla="*/ 3358367 h 4555050"/>
                  <a:gd name="connsiteX53" fmla="*/ 1730581 w 2016000"/>
                  <a:gd name="connsiteY53" fmla="*/ 3242191 h 4555050"/>
                  <a:gd name="connsiteX54" fmla="*/ 1728774 w 2016000"/>
                  <a:gd name="connsiteY54" fmla="*/ 3120654 h 4555050"/>
                  <a:gd name="connsiteX55" fmla="*/ 1730581 w 2016000"/>
                  <a:gd name="connsiteY55" fmla="*/ 2997329 h 4555050"/>
                  <a:gd name="connsiteX56" fmla="*/ 1737806 w 2016000"/>
                  <a:gd name="connsiteY56" fmla="*/ 2899026 h 4555050"/>
                  <a:gd name="connsiteX57" fmla="*/ 1750452 w 2016000"/>
                  <a:gd name="connsiteY57" fmla="*/ 2807873 h 4555050"/>
                  <a:gd name="connsiteX58" fmla="*/ 1764903 w 2016000"/>
                  <a:gd name="connsiteY58" fmla="*/ 2718507 h 4555050"/>
                  <a:gd name="connsiteX59" fmla="*/ 1786581 w 2016000"/>
                  <a:gd name="connsiteY59" fmla="*/ 2632716 h 4555050"/>
                  <a:gd name="connsiteX60" fmla="*/ 1810064 w 2016000"/>
                  <a:gd name="connsiteY60" fmla="*/ 2545138 h 4555050"/>
                  <a:gd name="connsiteX61" fmla="*/ 1835355 w 2016000"/>
                  <a:gd name="connsiteY61" fmla="*/ 2461134 h 4555050"/>
                  <a:gd name="connsiteX62" fmla="*/ 1862452 w 2016000"/>
                  <a:gd name="connsiteY62" fmla="*/ 2377130 h 4555050"/>
                  <a:gd name="connsiteX63" fmla="*/ 1887742 w 2016000"/>
                  <a:gd name="connsiteY63" fmla="*/ 2293126 h 4555050"/>
                  <a:gd name="connsiteX64" fmla="*/ 1916645 w 2016000"/>
                  <a:gd name="connsiteY64" fmla="*/ 2205548 h 4555050"/>
                  <a:gd name="connsiteX65" fmla="*/ 1940129 w 2016000"/>
                  <a:gd name="connsiteY65" fmla="*/ 2117969 h 4555050"/>
                  <a:gd name="connsiteX66" fmla="*/ 1963613 w 2016000"/>
                  <a:gd name="connsiteY66" fmla="*/ 2026816 h 4555050"/>
                  <a:gd name="connsiteX67" fmla="*/ 1983484 w 2016000"/>
                  <a:gd name="connsiteY67" fmla="*/ 1932089 h 4555050"/>
                  <a:gd name="connsiteX68" fmla="*/ 1999742 w 2016000"/>
                  <a:gd name="connsiteY68" fmla="*/ 1831999 h 4555050"/>
                  <a:gd name="connsiteX69" fmla="*/ 2010581 w 2016000"/>
                  <a:gd name="connsiteY69" fmla="*/ 1730122 h 4555050"/>
                  <a:gd name="connsiteX70" fmla="*/ 2016000 w 2016000"/>
                  <a:gd name="connsiteY70" fmla="*/ 1619308 h 4555050"/>
                  <a:gd name="connsiteX71" fmla="*/ 2016000 w 2016000"/>
                  <a:gd name="connsiteY71" fmla="*/ 1503133 h 4555050"/>
                  <a:gd name="connsiteX72" fmla="*/ 2006968 w 2016000"/>
                  <a:gd name="connsiteY72" fmla="*/ 1381595 h 4555050"/>
                  <a:gd name="connsiteX73" fmla="*/ 1994323 w 2016000"/>
                  <a:gd name="connsiteY73" fmla="*/ 1258271 h 4555050"/>
                  <a:gd name="connsiteX74" fmla="*/ 1976258 w 2016000"/>
                  <a:gd name="connsiteY74" fmla="*/ 1140308 h 4555050"/>
                  <a:gd name="connsiteX75" fmla="*/ 1954581 w 2016000"/>
                  <a:gd name="connsiteY75" fmla="*/ 1024132 h 4555050"/>
                  <a:gd name="connsiteX76" fmla="*/ 1929290 w 2016000"/>
                  <a:gd name="connsiteY76" fmla="*/ 913319 h 4555050"/>
                  <a:gd name="connsiteX77" fmla="*/ 1900387 w 2016000"/>
                  <a:gd name="connsiteY77" fmla="*/ 804292 h 4555050"/>
                  <a:gd name="connsiteX78" fmla="*/ 1869677 w 2016000"/>
                  <a:gd name="connsiteY78" fmla="*/ 700628 h 4555050"/>
                  <a:gd name="connsiteX79" fmla="*/ 1829936 w 2016000"/>
                  <a:gd name="connsiteY79" fmla="*/ 602326 h 4555050"/>
                  <a:gd name="connsiteX80" fmla="*/ 1788387 w 2016000"/>
                  <a:gd name="connsiteY80" fmla="*/ 511172 h 4555050"/>
                  <a:gd name="connsiteX81" fmla="*/ 1743226 w 2016000"/>
                  <a:gd name="connsiteY81" fmla="*/ 423594 h 4555050"/>
                  <a:gd name="connsiteX82" fmla="*/ 1696258 w 2016000"/>
                  <a:gd name="connsiteY82" fmla="*/ 343165 h 4555050"/>
                  <a:gd name="connsiteX83" fmla="*/ 1642064 w 2016000"/>
                  <a:gd name="connsiteY83" fmla="*/ 271672 h 4555050"/>
                  <a:gd name="connsiteX84" fmla="*/ 1584258 w 2016000"/>
                  <a:gd name="connsiteY84" fmla="*/ 207329 h 4555050"/>
                  <a:gd name="connsiteX85" fmla="*/ 1522839 w 2016000"/>
                  <a:gd name="connsiteY85" fmla="*/ 150135 h 4555050"/>
                  <a:gd name="connsiteX86" fmla="*/ 1456000 w 2016000"/>
                  <a:gd name="connsiteY86" fmla="*/ 101877 h 4555050"/>
                  <a:gd name="connsiteX87" fmla="*/ 1383742 w 2016000"/>
                  <a:gd name="connsiteY87" fmla="*/ 60769 h 4555050"/>
                  <a:gd name="connsiteX88" fmla="*/ 1309677 w 2016000"/>
                  <a:gd name="connsiteY88" fmla="*/ 32172 h 4555050"/>
                  <a:gd name="connsiteX89" fmla="*/ 1230194 w 2016000"/>
                  <a:gd name="connsiteY89" fmla="*/ 10724 h 45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016000" h="4555050">
                    <a:moveTo>
                      <a:pt x="1143484" y="0"/>
                    </a:moveTo>
                    <a:lnTo>
                      <a:pt x="1054968" y="1787"/>
                    </a:lnTo>
                    <a:lnTo>
                      <a:pt x="961032" y="14299"/>
                    </a:lnTo>
                    <a:lnTo>
                      <a:pt x="876129" y="37534"/>
                    </a:lnTo>
                    <a:lnTo>
                      <a:pt x="796645" y="73280"/>
                    </a:lnTo>
                    <a:lnTo>
                      <a:pt x="717161" y="119750"/>
                    </a:lnTo>
                    <a:lnTo>
                      <a:pt x="641290" y="180519"/>
                    </a:lnTo>
                    <a:lnTo>
                      <a:pt x="565419" y="253799"/>
                    </a:lnTo>
                    <a:lnTo>
                      <a:pt x="496774" y="336016"/>
                    </a:lnTo>
                    <a:lnTo>
                      <a:pt x="429935" y="428956"/>
                    </a:lnTo>
                    <a:lnTo>
                      <a:pt x="366710" y="530833"/>
                    </a:lnTo>
                    <a:lnTo>
                      <a:pt x="305290" y="643434"/>
                    </a:lnTo>
                    <a:lnTo>
                      <a:pt x="249290" y="764971"/>
                    </a:lnTo>
                    <a:lnTo>
                      <a:pt x="198710" y="895445"/>
                    </a:lnTo>
                    <a:lnTo>
                      <a:pt x="149935" y="1034856"/>
                    </a:lnTo>
                    <a:lnTo>
                      <a:pt x="108387" y="1183203"/>
                    </a:lnTo>
                    <a:lnTo>
                      <a:pt x="68645" y="1338700"/>
                    </a:lnTo>
                    <a:lnTo>
                      <a:pt x="36129" y="1501345"/>
                    </a:lnTo>
                    <a:lnTo>
                      <a:pt x="14452" y="1644331"/>
                    </a:lnTo>
                    <a:lnTo>
                      <a:pt x="3613" y="1792678"/>
                    </a:lnTo>
                    <a:lnTo>
                      <a:pt x="0" y="1942812"/>
                    </a:lnTo>
                    <a:lnTo>
                      <a:pt x="3613" y="2096522"/>
                    </a:lnTo>
                    <a:lnTo>
                      <a:pt x="12645" y="2250231"/>
                    </a:lnTo>
                    <a:lnTo>
                      <a:pt x="30710" y="2405727"/>
                    </a:lnTo>
                    <a:lnTo>
                      <a:pt x="48774" y="2564798"/>
                    </a:lnTo>
                    <a:lnTo>
                      <a:pt x="74065" y="2722082"/>
                    </a:lnTo>
                    <a:lnTo>
                      <a:pt x="101161" y="2881153"/>
                    </a:lnTo>
                    <a:lnTo>
                      <a:pt x="130065" y="3036650"/>
                    </a:lnTo>
                    <a:lnTo>
                      <a:pt x="148129" y="3154613"/>
                    </a:lnTo>
                    <a:lnTo>
                      <a:pt x="164387" y="3279725"/>
                    </a:lnTo>
                    <a:lnTo>
                      <a:pt x="171613" y="3408411"/>
                    </a:lnTo>
                    <a:lnTo>
                      <a:pt x="177032" y="3538885"/>
                    </a:lnTo>
                    <a:lnTo>
                      <a:pt x="178839" y="3671147"/>
                    </a:lnTo>
                    <a:lnTo>
                      <a:pt x="177032" y="3806983"/>
                    </a:lnTo>
                    <a:lnTo>
                      <a:pt x="177032" y="3941032"/>
                    </a:lnTo>
                    <a:lnTo>
                      <a:pt x="175226" y="4075080"/>
                    </a:lnTo>
                    <a:lnTo>
                      <a:pt x="175226" y="4207342"/>
                    </a:lnTo>
                    <a:lnTo>
                      <a:pt x="175226" y="4339603"/>
                    </a:lnTo>
                    <a:lnTo>
                      <a:pt x="178839" y="4466502"/>
                    </a:lnTo>
                    <a:lnTo>
                      <a:pt x="185231" y="4555050"/>
                    </a:lnTo>
                    <a:lnTo>
                      <a:pt x="1782208" y="4555050"/>
                    </a:lnTo>
                    <a:lnTo>
                      <a:pt x="1784774" y="4534420"/>
                    </a:lnTo>
                    <a:lnTo>
                      <a:pt x="1795613" y="4420032"/>
                    </a:lnTo>
                    <a:lnTo>
                      <a:pt x="1799226" y="4311006"/>
                    </a:lnTo>
                    <a:lnTo>
                      <a:pt x="1799226" y="4203767"/>
                    </a:lnTo>
                    <a:lnTo>
                      <a:pt x="1795613" y="4100103"/>
                    </a:lnTo>
                    <a:lnTo>
                      <a:pt x="1788387" y="3994651"/>
                    </a:lnTo>
                    <a:lnTo>
                      <a:pt x="1781161" y="3890987"/>
                    </a:lnTo>
                    <a:lnTo>
                      <a:pt x="1772129" y="3787322"/>
                    </a:lnTo>
                    <a:lnTo>
                      <a:pt x="1761290" y="3683658"/>
                    </a:lnTo>
                    <a:lnTo>
                      <a:pt x="1750452" y="3576419"/>
                    </a:lnTo>
                    <a:lnTo>
                      <a:pt x="1741419" y="3469180"/>
                    </a:lnTo>
                    <a:lnTo>
                      <a:pt x="1736000" y="3358367"/>
                    </a:lnTo>
                    <a:lnTo>
                      <a:pt x="1730581" y="3242191"/>
                    </a:lnTo>
                    <a:lnTo>
                      <a:pt x="1728774" y="3120654"/>
                    </a:lnTo>
                    <a:lnTo>
                      <a:pt x="1730581" y="2997329"/>
                    </a:lnTo>
                    <a:lnTo>
                      <a:pt x="1737806" y="2899026"/>
                    </a:lnTo>
                    <a:lnTo>
                      <a:pt x="1750452" y="2807873"/>
                    </a:lnTo>
                    <a:lnTo>
                      <a:pt x="1764903" y="2718507"/>
                    </a:lnTo>
                    <a:lnTo>
                      <a:pt x="1786581" y="2632716"/>
                    </a:lnTo>
                    <a:lnTo>
                      <a:pt x="1810064" y="2545138"/>
                    </a:lnTo>
                    <a:lnTo>
                      <a:pt x="1835355" y="2461134"/>
                    </a:lnTo>
                    <a:lnTo>
                      <a:pt x="1862452" y="2377130"/>
                    </a:lnTo>
                    <a:lnTo>
                      <a:pt x="1887742" y="2293126"/>
                    </a:lnTo>
                    <a:lnTo>
                      <a:pt x="1916645" y="2205548"/>
                    </a:lnTo>
                    <a:lnTo>
                      <a:pt x="1940129" y="2117969"/>
                    </a:lnTo>
                    <a:lnTo>
                      <a:pt x="1963613" y="2026816"/>
                    </a:lnTo>
                    <a:lnTo>
                      <a:pt x="1983484" y="1932089"/>
                    </a:lnTo>
                    <a:lnTo>
                      <a:pt x="1999742" y="1831999"/>
                    </a:lnTo>
                    <a:lnTo>
                      <a:pt x="2010581" y="1730122"/>
                    </a:lnTo>
                    <a:lnTo>
                      <a:pt x="2016000" y="1619308"/>
                    </a:lnTo>
                    <a:lnTo>
                      <a:pt x="2016000" y="1503133"/>
                    </a:lnTo>
                    <a:lnTo>
                      <a:pt x="2006968" y="1381595"/>
                    </a:lnTo>
                    <a:lnTo>
                      <a:pt x="1994323" y="1258271"/>
                    </a:lnTo>
                    <a:lnTo>
                      <a:pt x="1976258" y="1140308"/>
                    </a:lnTo>
                    <a:lnTo>
                      <a:pt x="1954581" y="1024132"/>
                    </a:lnTo>
                    <a:lnTo>
                      <a:pt x="1929290" y="913319"/>
                    </a:lnTo>
                    <a:lnTo>
                      <a:pt x="1900387" y="804292"/>
                    </a:lnTo>
                    <a:lnTo>
                      <a:pt x="1869677" y="700628"/>
                    </a:lnTo>
                    <a:lnTo>
                      <a:pt x="1829936" y="602326"/>
                    </a:lnTo>
                    <a:lnTo>
                      <a:pt x="1788387" y="511172"/>
                    </a:lnTo>
                    <a:lnTo>
                      <a:pt x="1743226" y="423594"/>
                    </a:lnTo>
                    <a:lnTo>
                      <a:pt x="1696258" y="343165"/>
                    </a:lnTo>
                    <a:lnTo>
                      <a:pt x="1642064" y="271672"/>
                    </a:lnTo>
                    <a:lnTo>
                      <a:pt x="1584258" y="207329"/>
                    </a:lnTo>
                    <a:lnTo>
                      <a:pt x="1522839" y="150135"/>
                    </a:lnTo>
                    <a:lnTo>
                      <a:pt x="1456000" y="101877"/>
                    </a:lnTo>
                    <a:lnTo>
                      <a:pt x="1383742" y="60769"/>
                    </a:lnTo>
                    <a:lnTo>
                      <a:pt x="1309677" y="32172"/>
                    </a:lnTo>
                    <a:lnTo>
                      <a:pt x="1230194" y="107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자유형 49">
                <a:extLst>
                  <a:ext uri="{FF2B5EF4-FFF2-40B4-BE49-F238E27FC236}">
                    <a16:creationId xmlns:a16="http://schemas.microsoft.com/office/drawing/2014/main" id="{E7E3FE49-1047-473A-8190-241781C863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403686" y="2996776"/>
                <a:ext cx="1973941" cy="3283079"/>
              </a:xfrm>
              <a:custGeom>
                <a:avLst/>
                <a:gdLst>
                  <a:gd name="connsiteX0" fmla="*/ 291811 w 1973941"/>
                  <a:gd name="connsiteY0" fmla="*/ 0 h 3283079"/>
                  <a:gd name="connsiteX1" fmla="*/ 311504 w 1973941"/>
                  <a:gd name="connsiteY1" fmla="*/ 8904 h 3283079"/>
                  <a:gd name="connsiteX2" fmla="*/ 1112163 w 1973941"/>
                  <a:gd name="connsiteY2" fmla="*/ 151899 h 3283079"/>
                  <a:gd name="connsiteX3" fmla="*/ 1815915 w 1973941"/>
                  <a:gd name="connsiteY3" fmla="*/ 44956 h 3283079"/>
                  <a:gd name="connsiteX4" fmla="*/ 1830136 w 1973941"/>
                  <a:gd name="connsiteY4" fmla="*/ 39666 h 3283079"/>
                  <a:gd name="connsiteX5" fmla="*/ 1830671 w 1973941"/>
                  <a:gd name="connsiteY5" fmla="*/ 41005 h 3283079"/>
                  <a:gd name="connsiteX6" fmla="*/ 1860740 w 1973941"/>
                  <a:gd name="connsiteY6" fmla="*/ 143593 h 3283079"/>
                  <a:gd name="connsiteX7" fmla="*/ 1889040 w 1973941"/>
                  <a:gd name="connsiteY7" fmla="*/ 251488 h 3283079"/>
                  <a:gd name="connsiteX8" fmla="*/ 1913803 w 1973941"/>
                  <a:gd name="connsiteY8" fmla="*/ 361151 h 3283079"/>
                  <a:gd name="connsiteX9" fmla="*/ 1935028 w 1973941"/>
                  <a:gd name="connsiteY9" fmla="*/ 476121 h 3283079"/>
                  <a:gd name="connsiteX10" fmla="*/ 1952716 w 1973941"/>
                  <a:gd name="connsiteY10" fmla="*/ 592860 h 3283079"/>
                  <a:gd name="connsiteX11" fmla="*/ 1965097 w 1973941"/>
                  <a:gd name="connsiteY11" fmla="*/ 714904 h 3283079"/>
                  <a:gd name="connsiteX12" fmla="*/ 1973941 w 1973941"/>
                  <a:gd name="connsiteY12" fmla="*/ 835180 h 3283079"/>
                  <a:gd name="connsiteX13" fmla="*/ 1973941 w 1973941"/>
                  <a:gd name="connsiteY13" fmla="*/ 950150 h 3283079"/>
                  <a:gd name="connsiteX14" fmla="*/ 1968635 w 1973941"/>
                  <a:gd name="connsiteY14" fmla="*/ 1059814 h 3283079"/>
                  <a:gd name="connsiteX15" fmla="*/ 1958022 w 1973941"/>
                  <a:gd name="connsiteY15" fmla="*/ 1160633 h 3283079"/>
                  <a:gd name="connsiteX16" fmla="*/ 1942103 w 1973941"/>
                  <a:gd name="connsiteY16" fmla="*/ 1259684 h 3283079"/>
                  <a:gd name="connsiteX17" fmla="*/ 1922647 w 1973941"/>
                  <a:gd name="connsiteY17" fmla="*/ 1353429 h 3283079"/>
                  <a:gd name="connsiteX18" fmla="*/ 1899653 w 1973941"/>
                  <a:gd name="connsiteY18" fmla="*/ 1443636 h 3283079"/>
                  <a:gd name="connsiteX19" fmla="*/ 1876659 w 1973941"/>
                  <a:gd name="connsiteY19" fmla="*/ 1530305 h 3283079"/>
                  <a:gd name="connsiteX20" fmla="*/ 1848359 w 1973941"/>
                  <a:gd name="connsiteY20" fmla="*/ 1616974 h 3283079"/>
                  <a:gd name="connsiteX21" fmla="*/ 1823596 w 1973941"/>
                  <a:gd name="connsiteY21" fmla="*/ 1700106 h 3283079"/>
                  <a:gd name="connsiteX22" fmla="*/ 1797065 w 1973941"/>
                  <a:gd name="connsiteY22" fmla="*/ 1783238 h 3283079"/>
                  <a:gd name="connsiteX23" fmla="*/ 1772302 w 1973941"/>
                  <a:gd name="connsiteY23" fmla="*/ 1866370 h 3283079"/>
                  <a:gd name="connsiteX24" fmla="*/ 1749308 w 1973941"/>
                  <a:gd name="connsiteY24" fmla="*/ 1953040 h 3283079"/>
                  <a:gd name="connsiteX25" fmla="*/ 1728083 w 1973941"/>
                  <a:gd name="connsiteY25" fmla="*/ 2037941 h 3283079"/>
                  <a:gd name="connsiteX26" fmla="*/ 1713933 w 1973941"/>
                  <a:gd name="connsiteY26" fmla="*/ 2126379 h 3283079"/>
                  <a:gd name="connsiteX27" fmla="*/ 1701551 w 1973941"/>
                  <a:gd name="connsiteY27" fmla="*/ 2216586 h 3283079"/>
                  <a:gd name="connsiteX28" fmla="*/ 1694476 w 1973941"/>
                  <a:gd name="connsiteY28" fmla="*/ 2313868 h 3283079"/>
                  <a:gd name="connsiteX29" fmla="*/ 1692708 w 1973941"/>
                  <a:gd name="connsiteY29" fmla="*/ 2435913 h 3283079"/>
                  <a:gd name="connsiteX30" fmla="*/ 1694476 w 1973941"/>
                  <a:gd name="connsiteY30" fmla="*/ 2556189 h 3283079"/>
                  <a:gd name="connsiteX31" fmla="*/ 1699783 w 1973941"/>
                  <a:gd name="connsiteY31" fmla="*/ 2671158 h 3283079"/>
                  <a:gd name="connsiteX32" fmla="*/ 1705089 w 1973941"/>
                  <a:gd name="connsiteY32" fmla="*/ 2780822 h 3283079"/>
                  <a:gd name="connsiteX33" fmla="*/ 1713933 w 1973941"/>
                  <a:gd name="connsiteY33" fmla="*/ 2886948 h 3283079"/>
                  <a:gd name="connsiteX34" fmla="*/ 1724545 w 1973941"/>
                  <a:gd name="connsiteY34" fmla="*/ 2993074 h 3283079"/>
                  <a:gd name="connsiteX35" fmla="*/ 1735158 w 1973941"/>
                  <a:gd name="connsiteY35" fmla="*/ 3095662 h 3283079"/>
                  <a:gd name="connsiteX36" fmla="*/ 1743775 w 1973941"/>
                  <a:gd name="connsiteY36" fmla="*/ 3195616 h 3283079"/>
                  <a:gd name="connsiteX37" fmla="*/ 1602094 w 1973941"/>
                  <a:gd name="connsiteY37" fmla="*/ 3233872 h 3283079"/>
                  <a:gd name="connsiteX38" fmla="*/ 1112163 w 1973941"/>
                  <a:gd name="connsiteY38" fmla="*/ 3283079 h 3283079"/>
                  <a:gd name="connsiteX39" fmla="*/ 222108 w 1973941"/>
                  <a:gd name="connsiteY39" fmla="*/ 3099663 h 3283079"/>
                  <a:gd name="connsiteX40" fmla="*/ 173890 w 1973941"/>
                  <a:gd name="connsiteY40" fmla="*/ 3073268 h 3283079"/>
                  <a:gd name="connsiteX41" fmla="*/ 175108 w 1973941"/>
                  <a:gd name="connsiteY41" fmla="*/ 2980692 h 3283079"/>
                  <a:gd name="connsiteX42" fmla="*/ 173339 w 1973941"/>
                  <a:gd name="connsiteY42" fmla="*/ 2849804 h 3283079"/>
                  <a:gd name="connsiteX43" fmla="*/ 168033 w 1973941"/>
                  <a:gd name="connsiteY43" fmla="*/ 2720684 h 3283079"/>
                  <a:gd name="connsiteX44" fmla="*/ 160958 w 1973941"/>
                  <a:gd name="connsiteY44" fmla="*/ 2593333 h 3283079"/>
                  <a:gd name="connsiteX45" fmla="*/ 145039 w 1973941"/>
                  <a:gd name="connsiteY45" fmla="*/ 2469519 h 3283079"/>
                  <a:gd name="connsiteX46" fmla="*/ 127351 w 1973941"/>
                  <a:gd name="connsiteY46" fmla="*/ 2352781 h 3283079"/>
                  <a:gd name="connsiteX47" fmla="*/ 99051 w 1973941"/>
                  <a:gd name="connsiteY47" fmla="*/ 2198898 h 3283079"/>
                  <a:gd name="connsiteX48" fmla="*/ 72520 w 1973941"/>
                  <a:gd name="connsiteY48" fmla="*/ 2041478 h 3283079"/>
                  <a:gd name="connsiteX49" fmla="*/ 47757 w 1973941"/>
                  <a:gd name="connsiteY49" fmla="*/ 1885827 h 3283079"/>
                  <a:gd name="connsiteX50" fmla="*/ 30069 w 1973941"/>
                  <a:gd name="connsiteY50" fmla="*/ 1728407 h 3283079"/>
                  <a:gd name="connsiteX51" fmla="*/ 12382 w 1973941"/>
                  <a:gd name="connsiteY51" fmla="*/ 1574524 h 3283079"/>
                  <a:gd name="connsiteX52" fmla="*/ 3538 w 1973941"/>
                  <a:gd name="connsiteY52" fmla="*/ 1422410 h 3283079"/>
                  <a:gd name="connsiteX53" fmla="*/ 0 w 1973941"/>
                  <a:gd name="connsiteY53" fmla="*/ 1270297 h 3283079"/>
                  <a:gd name="connsiteX54" fmla="*/ 3538 w 1973941"/>
                  <a:gd name="connsiteY54" fmla="*/ 1121720 h 3283079"/>
                  <a:gd name="connsiteX55" fmla="*/ 14150 w 1973941"/>
                  <a:gd name="connsiteY55" fmla="*/ 974913 h 3283079"/>
                  <a:gd name="connsiteX56" fmla="*/ 35376 w 1973941"/>
                  <a:gd name="connsiteY56" fmla="*/ 833412 h 3283079"/>
                  <a:gd name="connsiteX57" fmla="*/ 67213 w 1973941"/>
                  <a:gd name="connsiteY57" fmla="*/ 672454 h 3283079"/>
                  <a:gd name="connsiteX58" fmla="*/ 106126 w 1973941"/>
                  <a:gd name="connsiteY58" fmla="*/ 518571 h 3283079"/>
                  <a:gd name="connsiteX59" fmla="*/ 146808 w 1973941"/>
                  <a:gd name="connsiteY59" fmla="*/ 371764 h 3283079"/>
                  <a:gd name="connsiteX60" fmla="*/ 194564 w 1973941"/>
                  <a:gd name="connsiteY60" fmla="*/ 233800 h 3283079"/>
                  <a:gd name="connsiteX61" fmla="*/ 244090 w 1973941"/>
                  <a:gd name="connsiteY61" fmla="*/ 104680 h 3283079"/>
                  <a:gd name="connsiteX62" fmla="*/ 291811 w 1973941"/>
                  <a:gd name="connsiteY62" fmla="*/ 0 h 328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973941" h="3283079">
                    <a:moveTo>
                      <a:pt x="291811" y="0"/>
                    </a:moveTo>
                    <a:lnTo>
                      <a:pt x="311504" y="8904"/>
                    </a:lnTo>
                    <a:cubicBezTo>
                      <a:pt x="529104" y="98245"/>
                      <a:pt x="808057" y="151899"/>
                      <a:pt x="1112163" y="151899"/>
                    </a:cubicBezTo>
                    <a:cubicBezTo>
                      <a:pt x="1372826" y="151899"/>
                      <a:pt x="1615008" y="112480"/>
                      <a:pt x="1815915" y="44956"/>
                    </a:cubicBezTo>
                    <a:lnTo>
                      <a:pt x="1830136" y="39666"/>
                    </a:lnTo>
                    <a:lnTo>
                      <a:pt x="1830671" y="41005"/>
                    </a:lnTo>
                    <a:lnTo>
                      <a:pt x="1860740" y="143593"/>
                    </a:lnTo>
                    <a:lnTo>
                      <a:pt x="1889040" y="251488"/>
                    </a:lnTo>
                    <a:lnTo>
                      <a:pt x="1913803" y="361151"/>
                    </a:lnTo>
                    <a:lnTo>
                      <a:pt x="1935028" y="476121"/>
                    </a:lnTo>
                    <a:lnTo>
                      <a:pt x="1952716" y="592860"/>
                    </a:lnTo>
                    <a:lnTo>
                      <a:pt x="1965097" y="714904"/>
                    </a:lnTo>
                    <a:lnTo>
                      <a:pt x="1973941" y="835180"/>
                    </a:lnTo>
                    <a:lnTo>
                      <a:pt x="1973941" y="950150"/>
                    </a:lnTo>
                    <a:lnTo>
                      <a:pt x="1968635" y="1059814"/>
                    </a:lnTo>
                    <a:lnTo>
                      <a:pt x="1958022" y="1160633"/>
                    </a:lnTo>
                    <a:lnTo>
                      <a:pt x="1942103" y="1259684"/>
                    </a:lnTo>
                    <a:lnTo>
                      <a:pt x="1922647" y="1353429"/>
                    </a:lnTo>
                    <a:lnTo>
                      <a:pt x="1899653" y="1443636"/>
                    </a:lnTo>
                    <a:lnTo>
                      <a:pt x="1876659" y="1530305"/>
                    </a:lnTo>
                    <a:lnTo>
                      <a:pt x="1848359" y="1616974"/>
                    </a:lnTo>
                    <a:lnTo>
                      <a:pt x="1823596" y="1700106"/>
                    </a:lnTo>
                    <a:lnTo>
                      <a:pt x="1797065" y="1783238"/>
                    </a:lnTo>
                    <a:lnTo>
                      <a:pt x="1772302" y="1866370"/>
                    </a:lnTo>
                    <a:lnTo>
                      <a:pt x="1749308" y="1953040"/>
                    </a:lnTo>
                    <a:lnTo>
                      <a:pt x="1728083" y="2037941"/>
                    </a:lnTo>
                    <a:lnTo>
                      <a:pt x="1713933" y="2126379"/>
                    </a:lnTo>
                    <a:lnTo>
                      <a:pt x="1701551" y="2216586"/>
                    </a:lnTo>
                    <a:lnTo>
                      <a:pt x="1694476" y="2313868"/>
                    </a:lnTo>
                    <a:lnTo>
                      <a:pt x="1692708" y="2435913"/>
                    </a:lnTo>
                    <a:lnTo>
                      <a:pt x="1694476" y="2556189"/>
                    </a:lnTo>
                    <a:lnTo>
                      <a:pt x="1699783" y="2671158"/>
                    </a:lnTo>
                    <a:lnTo>
                      <a:pt x="1705089" y="2780822"/>
                    </a:lnTo>
                    <a:lnTo>
                      <a:pt x="1713933" y="2886948"/>
                    </a:lnTo>
                    <a:lnTo>
                      <a:pt x="1724545" y="2993074"/>
                    </a:lnTo>
                    <a:lnTo>
                      <a:pt x="1735158" y="3095662"/>
                    </a:lnTo>
                    <a:lnTo>
                      <a:pt x="1743775" y="3195616"/>
                    </a:lnTo>
                    <a:lnTo>
                      <a:pt x="1602094" y="3233872"/>
                    </a:lnTo>
                    <a:cubicBezTo>
                      <a:pt x="1451500" y="3265560"/>
                      <a:pt x="1285938" y="3283079"/>
                      <a:pt x="1112163" y="3283079"/>
                    </a:cubicBezTo>
                    <a:cubicBezTo>
                      <a:pt x="764613" y="3283079"/>
                      <a:pt x="449917" y="3213000"/>
                      <a:pt x="222108" y="3099663"/>
                    </a:cubicBezTo>
                    <a:lnTo>
                      <a:pt x="173890" y="3073268"/>
                    </a:lnTo>
                    <a:lnTo>
                      <a:pt x="175108" y="2980692"/>
                    </a:lnTo>
                    <a:lnTo>
                      <a:pt x="173339" y="2849804"/>
                    </a:lnTo>
                    <a:lnTo>
                      <a:pt x="168033" y="2720684"/>
                    </a:lnTo>
                    <a:lnTo>
                      <a:pt x="160958" y="2593333"/>
                    </a:lnTo>
                    <a:lnTo>
                      <a:pt x="145039" y="2469519"/>
                    </a:lnTo>
                    <a:lnTo>
                      <a:pt x="127351" y="2352781"/>
                    </a:lnTo>
                    <a:lnTo>
                      <a:pt x="99051" y="2198898"/>
                    </a:lnTo>
                    <a:lnTo>
                      <a:pt x="72520" y="2041478"/>
                    </a:lnTo>
                    <a:lnTo>
                      <a:pt x="47757" y="1885827"/>
                    </a:lnTo>
                    <a:lnTo>
                      <a:pt x="30069" y="1728407"/>
                    </a:lnTo>
                    <a:lnTo>
                      <a:pt x="12382" y="1574524"/>
                    </a:lnTo>
                    <a:lnTo>
                      <a:pt x="3538" y="1422410"/>
                    </a:lnTo>
                    <a:lnTo>
                      <a:pt x="0" y="1270297"/>
                    </a:lnTo>
                    <a:lnTo>
                      <a:pt x="3538" y="1121720"/>
                    </a:lnTo>
                    <a:lnTo>
                      <a:pt x="14150" y="974913"/>
                    </a:lnTo>
                    <a:lnTo>
                      <a:pt x="35376" y="833412"/>
                    </a:lnTo>
                    <a:lnTo>
                      <a:pt x="67213" y="672454"/>
                    </a:lnTo>
                    <a:lnTo>
                      <a:pt x="106126" y="518571"/>
                    </a:lnTo>
                    <a:lnTo>
                      <a:pt x="146808" y="371764"/>
                    </a:lnTo>
                    <a:lnTo>
                      <a:pt x="194564" y="233800"/>
                    </a:lnTo>
                    <a:lnTo>
                      <a:pt x="244090" y="104680"/>
                    </a:lnTo>
                    <a:lnTo>
                      <a:pt x="291811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 96">
                <a:extLst>
                  <a:ext uri="{FF2B5EF4-FFF2-40B4-BE49-F238E27FC236}">
                    <a16:creationId xmlns:a16="http://schemas.microsoft.com/office/drawing/2014/main" id="{1DF3499B-92A2-4A12-B706-474D20AA64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15938" y="6058169"/>
                <a:ext cx="1590119" cy="799831"/>
              </a:xfrm>
              <a:custGeom>
                <a:avLst/>
                <a:gdLst>
                  <a:gd name="connsiteX0" fmla="*/ 2320 w 1590119"/>
                  <a:gd name="connsiteY0" fmla="*/ 0 h 799831"/>
                  <a:gd name="connsiteX1" fmla="*/ 1769 w 1590119"/>
                  <a:gd name="connsiteY1" fmla="*/ 41850 h 799831"/>
                  <a:gd name="connsiteX2" fmla="*/ 1769 w 1590119"/>
                  <a:gd name="connsiteY2" fmla="*/ 174508 h 799831"/>
                  <a:gd name="connsiteX3" fmla="*/ 0 w 1590119"/>
                  <a:gd name="connsiteY3" fmla="*/ 307165 h 799831"/>
                  <a:gd name="connsiteX4" fmla="*/ 0 w 1590119"/>
                  <a:gd name="connsiteY4" fmla="*/ 438054 h 799831"/>
                  <a:gd name="connsiteX5" fmla="*/ 0 w 1590119"/>
                  <a:gd name="connsiteY5" fmla="*/ 568942 h 799831"/>
                  <a:gd name="connsiteX6" fmla="*/ 3538 w 1590119"/>
                  <a:gd name="connsiteY6" fmla="*/ 694525 h 799831"/>
                  <a:gd name="connsiteX7" fmla="*/ 11060 w 1590119"/>
                  <a:gd name="connsiteY7" fmla="*/ 799831 h 799831"/>
                  <a:gd name="connsiteX8" fmla="*/ 1571281 w 1590119"/>
                  <a:gd name="connsiteY8" fmla="*/ 799831 h 799831"/>
                  <a:gd name="connsiteX9" fmla="*/ 1575969 w 1590119"/>
                  <a:gd name="connsiteY9" fmla="*/ 761738 h 799831"/>
                  <a:gd name="connsiteX10" fmla="*/ 1586582 w 1590119"/>
                  <a:gd name="connsiteY10" fmla="*/ 648537 h 799831"/>
                  <a:gd name="connsiteX11" fmla="*/ 1590119 w 1590119"/>
                  <a:gd name="connsiteY11" fmla="*/ 540642 h 799831"/>
                  <a:gd name="connsiteX12" fmla="*/ 1590119 w 1590119"/>
                  <a:gd name="connsiteY12" fmla="*/ 434516 h 799831"/>
                  <a:gd name="connsiteX13" fmla="*/ 1586582 w 1590119"/>
                  <a:gd name="connsiteY13" fmla="*/ 331928 h 799831"/>
                  <a:gd name="connsiteX14" fmla="*/ 1579507 w 1590119"/>
                  <a:gd name="connsiteY14" fmla="*/ 227571 h 799831"/>
                  <a:gd name="connsiteX15" fmla="*/ 1572432 w 1590119"/>
                  <a:gd name="connsiteY15" fmla="*/ 124982 h 799831"/>
                  <a:gd name="connsiteX16" fmla="*/ 1572205 w 1590119"/>
                  <a:gd name="connsiteY16" fmla="*/ 122348 h 799831"/>
                  <a:gd name="connsiteX17" fmla="*/ 1430524 w 1590119"/>
                  <a:gd name="connsiteY17" fmla="*/ 160604 h 799831"/>
                  <a:gd name="connsiteX18" fmla="*/ 940593 w 1590119"/>
                  <a:gd name="connsiteY18" fmla="*/ 209811 h 799831"/>
                  <a:gd name="connsiteX19" fmla="*/ 50538 w 1590119"/>
                  <a:gd name="connsiteY19" fmla="*/ 26395 h 79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0119" h="799831">
                    <a:moveTo>
                      <a:pt x="2320" y="0"/>
                    </a:moveTo>
                    <a:lnTo>
                      <a:pt x="1769" y="41850"/>
                    </a:lnTo>
                    <a:lnTo>
                      <a:pt x="1769" y="174508"/>
                    </a:lnTo>
                    <a:lnTo>
                      <a:pt x="0" y="307165"/>
                    </a:lnTo>
                    <a:lnTo>
                      <a:pt x="0" y="438054"/>
                    </a:lnTo>
                    <a:lnTo>
                      <a:pt x="0" y="568942"/>
                    </a:lnTo>
                    <a:lnTo>
                      <a:pt x="3538" y="694525"/>
                    </a:lnTo>
                    <a:lnTo>
                      <a:pt x="11060" y="799831"/>
                    </a:lnTo>
                    <a:lnTo>
                      <a:pt x="1571281" y="799831"/>
                    </a:lnTo>
                    <a:lnTo>
                      <a:pt x="1575969" y="761738"/>
                    </a:lnTo>
                    <a:lnTo>
                      <a:pt x="1586582" y="648537"/>
                    </a:lnTo>
                    <a:lnTo>
                      <a:pt x="1590119" y="540642"/>
                    </a:lnTo>
                    <a:lnTo>
                      <a:pt x="1590119" y="434516"/>
                    </a:lnTo>
                    <a:lnTo>
                      <a:pt x="1586582" y="331928"/>
                    </a:lnTo>
                    <a:lnTo>
                      <a:pt x="1579507" y="227571"/>
                    </a:lnTo>
                    <a:lnTo>
                      <a:pt x="1572432" y="124982"/>
                    </a:lnTo>
                    <a:lnTo>
                      <a:pt x="1572205" y="122348"/>
                    </a:lnTo>
                    <a:lnTo>
                      <a:pt x="1430524" y="160604"/>
                    </a:lnTo>
                    <a:cubicBezTo>
                      <a:pt x="1279930" y="192292"/>
                      <a:pt x="1114368" y="209811"/>
                      <a:pt x="940593" y="209811"/>
                    </a:cubicBezTo>
                    <a:cubicBezTo>
                      <a:pt x="593043" y="209811"/>
                      <a:pt x="278347" y="139732"/>
                      <a:pt x="50538" y="26395"/>
                    </a:cubicBez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자유형 51">
                <a:extLst>
                  <a:ext uri="{FF2B5EF4-FFF2-40B4-BE49-F238E27FC236}">
                    <a16:creationId xmlns:a16="http://schemas.microsoft.com/office/drawing/2014/main" id="{B59F6FBB-3A99-4C98-822B-E8C1FC0B70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47491" y="2344424"/>
                <a:ext cx="1538325" cy="804250"/>
              </a:xfrm>
              <a:custGeom>
                <a:avLst/>
                <a:gdLst>
                  <a:gd name="connsiteX0" fmla="*/ 827817 w 1538325"/>
                  <a:gd name="connsiteY0" fmla="*/ 0 h 804250"/>
                  <a:gd name="connsiteX1" fmla="*/ 912718 w 1538325"/>
                  <a:gd name="connsiteY1" fmla="*/ 10613 h 804250"/>
                  <a:gd name="connsiteX2" fmla="*/ 990543 w 1538325"/>
                  <a:gd name="connsiteY2" fmla="*/ 31838 h 804250"/>
                  <a:gd name="connsiteX3" fmla="*/ 1063063 w 1538325"/>
                  <a:gd name="connsiteY3" fmla="*/ 60138 h 804250"/>
                  <a:gd name="connsiteX4" fmla="*/ 1133813 w 1538325"/>
                  <a:gd name="connsiteY4" fmla="*/ 100820 h 804250"/>
                  <a:gd name="connsiteX5" fmla="*/ 1199258 w 1538325"/>
                  <a:gd name="connsiteY5" fmla="*/ 148576 h 804250"/>
                  <a:gd name="connsiteX6" fmla="*/ 1259396 w 1538325"/>
                  <a:gd name="connsiteY6" fmla="*/ 205177 h 804250"/>
                  <a:gd name="connsiteX7" fmla="*/ 1315996 w 1538325"/>
                  <a:gd name="connsiteY7" fmla="*/ 268852 h 804250"/>
                  <a:gd name="connsiteX8" fmla="*/ 1369059 w 1538325"/>
                  <a:gd name="connsiteY8" fmla="*/ 339603 h 804250"/>
                  <a:gd name="connsiteX9" fmla="*/ 1415047 w 1538325"/>
                  <a:gd name="connsiteY9" fmla="*/ 419197 h 804250"/>
                  <a:gd name="connsiteX10" fmla="*/ 1459266 w 1538325"/>
                  <a:gd name="connsiteY10" fmla="*/ 505867 h 804250"/>
                  <a:gd name="connsiteX11" fmla="*/ 1499947 w 1538325"/>
                  <a:gd name="connsiteY11" fmla="*/ 596074 h 804250"/>
                  <a:gd name="connsiteX12" fmla="*/ 1538325 w 1538325"/>
                  <a:gd name="connsiteY12" fmla="*/ 692017 h 804250"/>
                  <a:gd name="connsiteX13" fmla="*/ 1524104 w 1538325"/>
                  <a:gd name="connsiteY13" fmla="*/ 697307 h 804250"/>
                  <a:gd name="connsiteX14" fmla="*/ 820352 w 1538325"/>
                  <a:gd name="connsiteY14" fmla="*/ 804250 h 804250"/>
                  <a:gd name="connsiteX15" fmla="*/ 19693 w 1538325"/>
                  <a:gd name="connsiteY15" fmla="*/ 661255 h 804250"/>
                  <a:gd name="connsiteX16" fmla="*/ 0 w 1538325"/>
                  <a:gd name="connsiteY16" fmla="*/ 652351 h 804250"/>
                  <a:gd name="connsiteX17" fmla="*/ 7110 w 1538325"/>
                  <a:gd name="connsiteY17" fmla="*/ 636755 h 804250"/>
                  <a:gd name="connsiteX18" fmla="*/ 67248 w 1538325"/>
                  <a:gd name="connsiteY18" fmla="*/ 525323 h 804250"/>
                  <a:gd name="connsiteX19" fmla="*/ 129155 w 1538325"/>
                  <a:gd name="connsiteY19" fmla="*/ 424504 h 804250"/>
                  <a:gd name="connsiteX20" fmla="*/ 194599 w 1538325"/>
                  <a:gd name="connsiteY20" fmla="*/ 332528 h 804250"/>
                  <a:gd name="connsiteX21" fmla="*/ 261812 w 1538325"/>
                  <a:gd name="connsiteY21" fmla="*/ 251165 h 804250"/>
                  <a:gd name="connsiteX22" fmla="*/ 336101 w 1538325"/>
                  <a:gd name="connsiteY22" fmla="*/ 178645 h 804250"/>
                  <a:gd name="connsiteX23" fmla="*/ 410389 w 1538325"/>
                  <a:gd name="connsiteY23" fmla="*/ 118507 h 804250"/>
                  <a:gd name="connsiteX24" fmla="*/ 488214 w 1538325"/>
                  <a:gd name="connsiteY24" fmla="*/ 72519 h 804250"/>
                  <a:gd name="connsiteX25" fmla="*/ 566040 w 1538325"/>
                  <a:gd name="connsiteY25" fmla="*/ 37144 h 804250"/>
                  <a:gd name="connsiteX26" fmla="*/ 649172 w 1538325"/>
                  <a:gd name="connsiteY26" fmla="*/ 14150 h 804250"/>
                  <a:gd name="connsiteX27" fmla="*/ 741148 w 1538325"/>
                  <a:gd name="connsiteY27" fmla="*/ 1769 h 804250"/>
                  <a:gd name="connsiteX28" fmla="*/ 827817 w 1538325"/>
                  <a:gd name="connsiteY28" fmla="*/ 0 h 80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38325" h="804250">
                    <a:moveTo>
                      <a:pt x="827817" y="0"/>
                    </a:moveTo>
                    <a:lnTo>
                      <a:pt x="912718" y="10613"/>
                    </a:lnTo>
                    <a:lnTo>
                      <a:pt x="990543" y="31838"/>
                    </a:lnTo>
                    <a:lnTo>
                      <a:pt x="1063063" y="60138"/>
                    </a:lnTo>
                    <a:lnTo>
                      <a:pt x="1133813" y="100820"/>
                    </a:lnTo>
                    <a:lnTo>
                      <a:pt x="1199258" y="148576"/>
                    </a:lnTo>
                    <a:lnTo>
                      <a:pt x="1259396" y="205177"/>
                    </a:lnTo>
                    <a:lnTo>
                      <a:pt x="1315996" y="268852"/>
                    </a:lnTo>
                    <a:lnTo>
                      <a:pt x="1369059" y="339603"/>
                    </a:lnTo>
                    <a:lnTo>
                      <a:pt x="1415047" y="419197"/>
                    </a:lnTo>
                    <a:lnTo>
                      <a:pt x="1459266" y="505867"/>
                    </a:lnTo>
                    <a:lnTo>
                      <a:pt x="1499947" y="596074"/>
                    </a:lnTo>
                    <a:lnTo>
                      <a:pt x="1538325" y="692017"/>
                    </a:lnTo>
                    <a:lnTo>
                      <a:pt x="1524104" y="697307"/>
                    </a:lnTo>
                    <a:cubicBezTo>
                      <a:pt x="1323197" y="764831"/>
                      <a:pt x="1081015" y="804250"/>
                      <a:pt x="820352" y="804250"/>
                    </a:cubicBezTo>
                    <a:cubicBezTo>
                      <a:pt x="516246" y="804250"/>
                      <a:pt x="237293" y="750596"/>
                      <a:pt x="19693" y="661255"/>
                    </a:cubicBezTo>
                    <a:lnTo>
                      <a:pt x="0" y="652351"/>
                    </a:lnTo>
                    <a:lnTo>
                      <a:pt x="7110" y="636755"/>
                    </a:lnTo>
                    <a:lnTo>
                      <a:pt x="67248" y="525323"/>
                    </a:lnTo>
                    <a:lnTo>
                      <a:pt x="129155" y="424504"/>
                    </a:lnTo>
                    <a:lnTo>
                      <a:pt x="194599" y="332528"/>
                    </a:lnTo>
                    <a:lnTo>
                      <a:pt x="261812" y="251165"/>
                    </a:lnTo>
                    <a:lnTo>
                      <a:pt x="336101" y="178645"/>
                    </a:lnTo>
                    <a:lnTo>
                      <a:pt x="410389" y="118507"/>
                    </a:lnTo>
                    <a:lnTo>
                      <a:pt x="488214" y="72519"/>
                    </a:lnTo>
                    <a:lnTo>
                      <a:pt x="566040" y="37144"/>
                    </a:lnTo>
                    <a:lnTo>
                      <a:pt x="649172" y="14150"/>
                    </a:lnTo>
                    <a:lnTo>
                      <a:pt x="741148" y="1769"/>
                    </a:lnTo>
                    <a:lnTo>
                      <a:pt x="82781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자유형 52">
                <a:extLst>
                  <a:ext uri="{FF2B5EF4-FFF2-40B4-BE49-F238E27FC236}">
                    <a16:creationId xmlns:a16="http://schemas.microsoft.com/office/drawing/2014/main" id="{2637CF09-DFFA-42CA-B78B-C8D371D92D3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37942" y="2996776"/>
                <a:ext cx="1563114" cy="187857"/>
              </a:xfrm>
              <a:custGeom>
                <a:avLst/>
                <a:gdLst>
                  <a:gd name="connsiteX0" fmla="*/ 15632 w 1563114"/>
                  <a:gd name="connsiteY0" fmla="*/ 0 h 187857"/>
                  <a:gd name="connsiteX1" fmla="*/ 35325 w 1563114"/>
                  <a:gd name="connsiteY1" fmla="*/ 8904 h 187857"/>
                  <a:gd name="connsiteX2" fmla="*/ 835984 w 1563114"/>
                  <a:gd name="connsiteY2" fmla="*/ 151899 h 187857"/>
                  <a:gd name="connsiteX3" fmla="*/ 1539736 w 1563114"/>
                  <a:gd name="connsiteY3" fmla="*/ 44956 h 187857"/>
                  <a:gd name="connsiteX4" fmla="*/ 1553957 w 1563114"/>
                  <a:gd name="connsiteY4" fmla="*/ 39666 h 187857"/>
                  <a:gd name="connsiteX5" fmla="*/ 1554492 w 1563114"/>
                  <a:gd name="connsiteY5" fmla="*/ 41005 h 187857"/>
                  <a:gd name="connsiteX6" fmla="*/ 1563114 w 1563114"/>
                  <a:gd name="connsiteY6" fmla="*/ 70420 h 187857"/>
                  <a:gd name="connsiteX7" fmla="*/ 1537177 w 1563114"/>
                  <a:gd name="connsiteY7" fmla="*/ 80069 h 187857"/>
                  <a:gd name="connsiteX8" fmla="*/ 827865 w 1563114"/>
                  <a:gd name="connsiteY8" fmla="*/ 187857 h 187857"/>
                  <a:gd name="connsiteX9" fmla="*/ 20880 w 1563114"/>
                  <a:gd name="connsiteY9" fmla="*/ 43733 h 187857"/>
                  <a:gd name="connsiteX10" fmla="*/ 0 w 1563114"/>
                  <a:gd name="connsiteY10" fmla="*/ 34292 h 18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3114" h="187857">
                    <a:moveTo>
                      <a:pt x="15632" y="0"/>
                    </a:moveTo>
                    <a:lnTo>
                      <a:pt x="35325" y="8904"/>
                    </a:lnTo>
                    <a:cubicBezTo>
                      <a:pt x="252925" y="98245"/>
                      <a:pt x="531878" y="151899"/>
                      <a:pt x="835984" y="151899"/>
                    </a:cubicBezTo>
                    <a:cubicBezTo>
                      <a:pt x="1096647" y="151899"/>
                      <a:pt x="1338829" y="112480"/>
                      <a:pt x="1539736" y="44956"/>
                    </a:cubicBezTo>
                    <a:lnTo>
                      <a:pt x="1553957" y="39666"/>
                    </a:lnTo>
                    <a:lnTo>
                      <a:pt x="1554492" y="41005"/>
                    </a:lnTo>
                    <a:lnTo>
                      <a:pt x="1563114" y="70420"/>
                    </a:lnTo>
                    <a:lnTo>
                      <a:pt x="1537177" y="80069"/>
                    </a:lnTo>
                    <a:cubicBezTo>
                      <a:pt x="1334683" y="148127"/>
                      <a:pt x="1090587" y="187857"/>
                      <a:pt x="827865" y="187857"/>
                    </a:cubicBezTo>
                    <a:cubicBezTo>
                      <a:pt x="521356" y="187857"/>
                      <a:pt x="240199" y="133780"/>
                      <a:pt x="20880" y="43733"/>
                    </a:cubicBezTo>
                    <a:lnTo>
                      <a:pt x="0" y="3429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EB749E-95C1-44B6-9538-2E2011BF19B0}"/>
                  </a:ext>
                </a:extLst>
              </p:cNvPr>
              <p:cNvSpPr/>
              <p:nvPr/>
            </p:nvSpPr>
            <p:spPr>
              <a:xfrm flipH="1">
                <a:off x="9693786" y="358842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A69545F-6954-496F-BE55-5BA0A92FB356}"/>
                  </a:ext>
                </a:extLst>
              </p:cNvPr>
              <p:cNvSpPr/>
              <p:nvPr/>
            </p:nvSpPr>
            <p:spPr>
              <a:xfrm flipH="1">
                <a:off x="8848471" y="3643101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1672A88-D49C-449A-AD6A-A9656CD7D97E}"/>
                  </a:ext>
                </a:extLst>
              </p:cNvPr>
              <p:cNvSpPr/>
              <p:nvPr/>
            </p:nvSpPr>
            <p:spPr>
              <a:xfrm flipH="1">
                <a:off x="9801736" y="390865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D422440-CAB7-4CA2-BD94-098B1CDE9B37}"/>
                  </a:ext>
                </a:extLst>
              </p:cNvPr>
              <p:cNvSpPr/>
              <p:nvPr/>
            </p:nvSpPr>
            <p:spPr>
              <a:xfrm flipH="1">
                <a:off x="8832596" y="3944279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1157E48-42CC-4B82-A5EF-F98F5EB742AF}"/>
                  </a:ext>
                </a:extLst>
              </p:cNvPr>
              <p:cNvSpPr/>
              <p:nvPr/>
            </p:nvSpPr>
            <p:spPr>
              <a:xfrm flipH="1">
                <a:off x="9842081" y="42304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12FBA33-D608-4A8D-8012-8EFCFB9419C6}"/>
                  </a:ext>
                </a:extLst>
              </p:cNvPr>
              <p:cNvSpPr/>
              <p:nvPr/>
            </p:nvSpPr>
            <p:spPr>
              <a:xfrm flipH="1">
                <a:off x="8858337" y="4270718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E1F6152-DD27-4F16-80C8-DABAF1EA2FC5}"/>
                  </a:ext>
                </a:extLst>
              </p:cNvPr>
              <p:cNvSpPr/>
              <p:nvPr/>
            </p:nvSpPr>
            <p:spPr>
              <a:xfrm flipH="1">
                <a:off x="9850039" y="45803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7BBA331-99FA-4222-B21F-678318D35E9A}"/>
                  </a:ext>
                </a:extLst>
              </p:cNvPr>
              <p:cNvSpPr/>
              <p:nvPr/>
            </p:nvSpPr>
            <p:spPr>
              <a:xfrm flipH="1">
                <a:off x="8922791" y="4604287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 94">
                <a:extLst>
                  <a:ext uri="{FF2B5EF4-FFF2-40B4-BE49-F238E27FC236}">
                    <a16:creationId xmlns:a16="http://schemas.microsoft.com/office/drawing/2014/main" id="{228C0843-3434-4465-BF59-377DCF90BB0B}"/>
                  </a:ext>
                </a:extLst>
              </p:cNvPr>
              <p:cNvSpPr/>
              <p:nvPr/>
            </p:nvSpPr>
            <p:spPr>
              <a:xfrm flipH="1">
                <a:off x="8778536" y="5769017"/>
                <a:ext cx="1325211" cy="1088983"/>
              </a:xfrm>
              <a:custGeom>
                <a:avLst/>
                <a:gdLst>
                  <a:gd name="connsiteX0" fmla="*/ 519203 w 1325211"/>
                  <a:gd name="connsiteY0" fmla="*/ 930 h 1088983"/>
                  <a:gd name="connsiteX1" fmla="*/ 681 w 1325211"/>
                  <a:gd name="connsiteY1" fmla="*/ 971218 h 1088983"/>
                  <a:gd name="connsiteX2" fmla="*/ 7049 w 1325211"/>
                  <a:gd name="connsiteY2" fmla="*/ 1088983 h 1088983"/>
                  <a:gd name="connsiteX3" fmla="*/ 1325211 w 1325211"/>
                  <a:gd name="connsiteY3" fmla="*/ 1088983 h 1088983"/>
                  <a:gd name="connsiteX4" fmla="*/ 1324278 w 1325211"/>
                  <a:gd name="connsiteY4" fmla="*/ 981684 h 1088983"/>
                  <a:gd name="connsiteX5" fmla="*/ 519203 w 1325211"/>
                  <a:gd name="connsiteY5" fmla="*/ 930 h 108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211" h="1088983">
                    <a:moveTo>
                      <a:pt x="519203" y="930"/>
                    </a:moveTo>
                    <a:cubicBezTo>
                      <a:pt x="105663" y="-24073"/>
                      <a:pt x="-10150" y="458810"/>
                      <a:pt x="681" y="971218"/>
                    </a:cubicBezTo>
                    <a:lnTo>
                      <a:pt x="7049" y="1088983"/>
                    </a:lnTo>
                    <a:lnTo>
                      <a:pt x="1325211" y="1088983"/>
                    </a:lnTo>
                    <a:lnTo>
                      <a:pt x="1324278" y="981684"/>
                    </a:lnTo>
                    <a:cubicBezTo>
                      <a:pt x="1292528" y="-182271"/>
                      <a:pt x="991820" y="29505"/>
                      <a:pt x="519203" y="9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7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  <a:effectLst>
                <a:innerShdw blurRad="508000" dist="546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10F0B965-DCF4-40EB-B0AD-1B8268C123B9}"/>
                  </a:ext>
                </a:extLst>
              </p:cNvPr>
              <p:cNvSpPr/>
              <p:nvPr/>
            </p:nvSpPr>
            <p:spPr>
              <a:xfrm flipH="1">
                <a:off x="9823448" y="49164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4F74FA7-CBC7-4EAD-9394-CF11CBC2F866}"/>
                  </a:ext>
                </a:extLst>
              </p:cNvPr>
              <p:cNvSpPr/>
              <p:nvPr/>
            </p:nvSpPr>
            <p:spPr>
              <a:xfrm flipH="1">
                <a:off x="8975812" y="49469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CCDF0B3-8353-4676-AE9F-953CD67C18DB}"/>
                  </a:ext>
                </a:extLst>
              </p:cNvPr>
              <p:cNvSpPr/>
              <p:nvPr/>
            </p:nvSpPr>
            <p:spPr>
              <a:xfrm flipH="1">
                <a:off x="9065878" y="528920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A441D36-7ACE-45C2-A7FF-D88F05006755}"/>
                  </a:ext>
                </a:extLst>
              </p:cNvPr>
              <p:cNvSpPr/>
              <p:nvPr/>
            </p:nvSpPr>
            <p:spPr>
              <a:xfrm flipH="1">
                <a:off x="9761139" y="528476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자유형 66">
                <a:extLst>
                  <a:ext uri="{FF2B5EF4-FFF2-40B4-BE49-F238E27FC236}">
                    <a16:creationId xmlns:a16="http://schemas.microsoft.com/office/drawing/2014/main" id="{FC84B031-7773-4532-B9F9-1715EA22928F}"/>
                  </a:ext>
                </a:extLst>
              </p:cNvPr>
              <p:cNvSpPr/>
              <p:nvPr/>
            </p:nvSpPr>
            <p:spPr>
              <a:xfrm flipH="1">
                <a:off x="8939865" y="3679325"/>
                <a:ext cx="1000904" cy="1787287"/>
              </a:xfrm>
              <a:custGeom>
                <a:avLst/>
                <a:gdLst>
                  <a:gd name="connsiteX0" fmla="*/ 1743075 w 2572272"/>
                  <a:gd name="connsiteY0" fmla="*/ 992 h 1972920"/>
                  <a:gd name="connsiteX1" fmla="*/ 2571750 w 2572272"/>
                  <a:gd name="connsiteY1" fmla="*/ 48617 h 1972920"/>
                  <a:gd name="connsiteX2" fmla="*/ 1638300 w 2572272"/>
                  <a:gd name="connsiteY2" fmla="*/ 315317 h 1972920"/>
                  <a:gd name="connsiteX3" fmla="*/ 2552700 w 2572272"/>
                  <a:gd name="connsiteY3" fmla="*/ 658217 h 1972920"/>
                  <a:gd name="connsiteX4" fmla="*/ 1571625 w 2572272"/>
                  <a:gd name="connsiteY4" fmla="*/ 963017 h 1972920"/>
                  <a:gd name="connsiteX5" fmla="*/ 2447925 w 2572272"/>
                  <a:gd name="connsiteY5" fmla="*/ 1334492 h 1972920"/>
                  <a:gd name="connsiteX6" fmla="*/ 1657350 w 2572272"/>
                  <a:gd name="connsiteY6" fmla="*/ 1658342 h 1972920"/>
                  <a:gd name="connsiteX7" fmla="*/ 1028700 w 2572272"/>
                  <a:gd name="connsiteY7" fmla="*/ 1667867 h 1972920"/>
                  <a:gd name="connsiteX8" fmla="*/ 695325 w 2572272"/>
                  <a:gd name="connsiteY8" fmla="*/ 1972667 h 1972920"/>
                  <a:gd name="connsiteX9" fmla="*/ 0 w 2572272"/>
                  <a:gd name="connsiteY9" fmla="*/ 1610717 h 1972920"/>
                  <a:gd name="connsiteX10" fmla="*/ 0 w 2572272"/>
                  <a:gd name="connsiteY10" fmla="*/ 1610717 h 1972920"/>
                  <a:gd name="connsiteX0" fmla="*/ 1743075 w 2572272"/>
                  <a:gd name="connsiteY0" fmla="*/ 992 h 1975636"/>
                  <a:gd name="connsiteX1" fmla="*/ 2571750 w 2572272"/>
                  <a:gd name="connsiteY1" fmla="*/ 48617 h 1975636"/>
                  <a:gd name="connsiteX2" fmla="*/ 1638300 w 2572272"/>
                  <a:gd name="connsiteY2" fmla="*/ 315317 h 1975636"/>
                  <a:gd name="connsiteX3" fmla="*/ 2552700 w 2572272"/>
                  <a:gd name="connsiteY3" fmla="*/ 658217 h 1975636"/>
                  <a:gd name="connsiteX4" fmla="*/ 1571625 w 2572272"/>
                  <a:gd name="connsiteY4" fmla="*/ 963017 h 1975636"/>
                  <a:gd name="connsiteX5" fmla="*/ 2447925 w 2572272"/>
                  <a:gd name="connsiteY5" fmla="*/ 1334492 h 1975636"/>
                  <a:gd name="connsiteX6" fmla="*/ 1657350 w 2572272"/>
                  <a:gd name="connsiteY6" fmla="*/ 1658342 h 1975636"/>
                  <a:gd name="connsiteX7" fmla="*/ 1796238 w 2572272"/>
                  <a:gd name="connsiteY7" fmla="*/ 1775996 h 1975636"/>
                  <a:gd name="connsiteX8" fmla="*/ 695325 w 2572272"/>
                  <a:gd name="connsiteY8" fmla="*/ 1972667 h 1975636"/>
                  <a:gd name="connsiteX9" fmla="*/ 0 w 2572272"/>
                  <a:gd name="connsiteY9" fmla="*/ 1610717 h 1975636"/>
                  <a:gd name="connsiteX10" fmla="*/ 0 w 2572272"/>
                  <a:gd name="connsiteY10" fmla="*/ 1610717 h 1975636"/>
                  <a:gd name="connsiteX0" fmla="*/ 1743075 w 2572272"/>
                  <a:gd name="connsiteY0" fmla="*/ 992 h 1790249"/>
                  <a:gd name="connsiteX1" fmla="*/ 2571750 w 2572272"/>
                  <a:gd name="connsiteY1" fmla="*/ 48617 h 1790249"/>
                  <a:gd name="connsiteX2" fmla="*/ 1638300 w 2572272"/>
                  <a:gd name="connsiteY2" fmla="*/ 315317 h 1790249"/>
                  <a:gd name="connsiteX3" fmla="*/ 2552700 w 2572272"/>
                  <a:gd name="connsiteY3" fmla="*/ 658217 h 1790249"/>
                  <a:gd name="connsiteX4" fmla="*/ 1571625 w 2572272"/>
                  <a:gd name="connsiteY4" fmla="*/ 963017 h 1790249"/>
                  <a:gd name="connsiteX5" fmla="*/ 2447925 w 2572272"/>
                  <a:gd name="connsiteY5" fmla="*/ 1334492 h 1790249"/>
                  <a:gd name="connsiteX6" fmla="*/ 1657350 w 2572272"/>
                  <a:gd name="connsiteY6" fmla="*/ 1658342 h 1790249"/>
                  <a:gd name="connsiteX7" fmla="*/ 1796238 w 2572272"/>
                  <a:gd name="connsiteY7" fmla="*/ 1775996 h 1790249"/>
                  <a:gd name="connsiteX8" fmla="*/ 1897421 w 2572272"/>
                  <a:gd name="connsiteY8" fmla="*/ 1769858 h 1790249"/>
                  <a:gd name="connsiteX9" fmla="*/ 0 w 2572272"/>
                  <a:gd name="connsiteY9" fmla="*/ 1610717 h 1790249"/>
                  <a:gd name="connsiteX10" fmla="*/ 0 w 2572272"/>
                  <a:gd name="connsiteY10" fmla="*/ 1610717 h 1790249"/>
                  <a:gd name="connsiteX0" fmla="*/ 1743075 w 2572272"/>
                  <a:gd name="connsiteY0" fmla="*/ 992 h 1790249"/>
                  <a:gd name="connsiteX1" fmla="*/ 2571750 w 2572272"/>
                  <a:gd name="connsiteY1" fmla="*/ 48617 h 1790249"/>
                  <a:gd name="connsiteX2" fmla="*/ 1638300 w 2572272"/>
                  <a:gd name="connsiteY2" fmla="*/ 315317 h 1790249"/>
                  <a:gd name="connsiteX3" fmla="*/ 2552700 w 2572272"/>
                  <a:gd name="connsiteY3" fmla="*/ 658217 h 1790249"/>
                  <a:gd name="connsiteX4" fmla="*/ 1571625 w 2572272"/>
                  <a:gd name="connsiteY4" fmla="*/ 963017 h 1790249"/>
                  <a:gd name="connsiteX5" fmla="*/ 2447925 w 2572272"/>
                  <a:gd name="connsiteY5" fmla="*/ 1334492 h 1790249"/>
                  <a:gd name="connsiteX6" fmla="*/ 1657350 w 2572272"/>
                  <a:gd name="connsiteY6" fmla="*/ 1658342 h 1790249"/>
                  <a:gd name="connsiteX7" fmla="*/ 1796238 w 2572272"/>
                  <a:gd name="connsiteY7" fmla="*/ 1775996 h 1790249"/>
                  <a:gd name="connsiteX8" fmla="*/ 1897421 w 2572272"/>
                  <a:gd name="connsiteY8" fmla="*/ 1769858 h 1790249"/>
                  <a:gd name="connsiteX9" fmla="*/ 0 w 2572272"/>
                  <a:gd name="connsiteY9" fmla="*/ 1610717 h 1790249"/>
                  <a:gd name="connsiteX10" fmla="*/ 2083456 w 2572272"/>
                  <a:gd name="connsiteY10" fmla="*/ 1787287 h 1790249"/>
                  <a:gd name="connsiteX0" fmla="*/ 171707 w 1000904"/>
                  <a:gd name="connsiteY0" fmla="*/ 992 h 1787287"/>
                  <a:gd name="connsiteX1" fmla="*/ 1000382 w 1000904"/>
                  <a:gd name="connsiteY1" fmla="*/ 48617 h 1787287"/>
                  <a:gd name="connsiteX2" fmla="*/ 66932 w 1000904"/>
                  <a:gd name="connsiteY2" fmla="*/ 315317 h 1787287"/>
                  <a:gd name="connsiteX3" fmla="*/ 981332 w 1000904"/>
                  <a:gd name="connsiteY3" fmla="*/ 658217 h 1787287"/>
                  <a:gd name="connsiteX4" fmla="*/ 257 w 1000904"/>
                  <a:gd name="connsiteY4" fmla="*/ 963017 h 1787287"/>
                  <a:gd name="connsiteX5" fmla="*/ 876557 w 1000904"/>
                  <a:gd name="connsiteY5" fmla="*/ 1334492 h 1787287"/>
                  <a:gd name="connsiteX6" fmla="*/ 85982 w 1000904"/>
                  <a:gd name="connsiteY6" fmla="*/ 1658342 h 1787287"/>
                  <a:gd name="connsiteX7" fmla="*/ 224870 w 1000904"/>
                  <a:gd name="connsiteY7" fmla="*/ 1775996 h 1787287"/>
                  <a:gd name="connsiteX8" fmla="*/ 326053 w 1000904"/>
                  <a:gd name="connsiteY8" fmla="*/ 1769858 h 1787287"/>
                  <a:gd name="connsiteX9" fmla="*/ 635309 w 1000904"/>
                  <a:gd name="connsiteY9" fmla="*/ 1783002 h 1787287"/>
                  <a:gd name="connsiteX10" fmla="*/ 512088 w 1000904"/>
                  <a:gd name="connsiteY10" fmla="*/ 1787287 h 178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904" h="1787287">
                    <a:moveTo>
                      <a:pt x="171707" y="992"/>
                    </a:moveTo>
                    <a:cubicBezTo>
                      <a:pt x="594775" y="-1389"/>
                      <a:pt x="1017844" y="-3770"/>
                      <a:pt x="1000382" y="48617"/>
                    </a:cubicBezTo>
                    <a:cubicBezTo>
                      <a:pt x="982920" y="101004"/>
                      <a:pt x="70107" y="213717"/>
                      <a:pt x="66932" y="315317"/>
                    </a:cubicBezTo>
                    <a:cubicBezTo>
                      <a:pt x="63757" y="416917"/>
                      <a:pt x="992445" y="550267"/>
                      <a:pt x="981332" y="658217"/>
                    </a:cubicBezTo>
                    <a:cubicBezTo>
                      <a:pt x="970220" y="766167"/>
                      <a:pt x="17719" y="850305"/>
                      <a:pt x="257" y="963017"/>
                    </a:cubicBezTo>
                    <a:cubicBezTo>
                      <a:pt x="-17206" y="1075730"/>
                      <a:pt x="862270" y="1218605"/>
                      <a:pt x="876557" y="1334492"/>
                    </a:cubicBezTo>
                    <a:cubicBezTo>
                      <a:pt x="890845" y="1450380"/>
                      <a:pt x="194597" y="1584758"/>
                      <a:pt x="85982" y="1658342"/>
                    </a:cubicBezTo>
                    <a:cubicBezTo>
                      <a:pt x="-22633" y="1731926"/>
                      <a:pt x="184858" y="1757410"/>
                      <a:pt x="224870" y="1775996"/>
                    </a:cubicBezTo>
                    <a:cubicBezTo>
                      <a:pt x="264882" y="1794582"/>
                      <a:pt x="257647" y="1768690"/>
                      <a:pt x="326053" y="1769858"/>
                    </a:cubicBezTo>
                    <a:cubicBezTo>
                      <a:pt x="394460" y="1771026"/>
                      <a:pt x="532224" y="1778621"/>
                      <a:pt x="635309" y="1783002"/>
                    </a:cubicBezTo>
                    <a:lnTo>
                      <a:pt x="512088" y="1787287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95000"/>
                  </a:schemeClr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 67">
                <a:extLst>
                  <a:ext uri="{FF2B5EF4-FFF2-40B4-BE49-F238E27FC236}">
                    <a16:creationId xmlns:a16="http://schemas.microsoft.com/office/drawing/2014/main" id="{8A778E09-848B-4190-8841-35B7D03255B1}"/>
                  </a:ext>
                </a:extLst>
              </p:cNvPr>
              <p:cNvSpPr/>
              <p:nvPr/>
            </p:nvSpPr>
            <p:spPr>
              <a:xfrm flipH="1">
                <a:off x="8926941" y="3680317"/>
                <a:ext cx="973021" cy="1768085"/>
              </a:xfrm>
              <a:custGeom>
                <a:avLst/>
                <a:gdLst>
                  <a:gd name="connsiteX0" fmla="*/ 127960 w 2750510"/>
                  <a:gd name="connsiteY0" fmla="*/ 0 h 1751894"/>
                  <a:gd name="connsiteX1" fmla="*/ 972510 w 2750510"/>
                  <a:gd name="connsiteY1" fmla="*/ 355600 h 1751894"/>
                  <a:gd name="connsiteX2" fmla="*/ 960 w 2750510"/>
                  <a:gd name="connsiteY2" fmla="*/ 622300 h 1751894"/>
                  <a:gd name="connsiteX3" fmla="*/ 883610 w 2750510"/>
                  <a:gd name="connsiteY3" fmla="*/ 1016000 h 1751894"/>
                  <a:gd name="connsiteX4" fmla="*/ 960 w 2750510"/>
                  <a:gd name="connsiteY4" fmla="*/ 1289050 h 1751894"/>
                  <a:gd name="connsiteX5" fmla="*/ 731210 w 2750510"/>
                  <a:gd name="connsiteY5" fmla="*/ 1676400 h 1751894"/>
                  <a:gd name="connsiteX6" fmla="*/ 1626560 w 2750510"/>
                  <a:gd name="connsiteY6" fmla="*/ 1708150 h 1751894"/>
                  <a:gd name="connsiteX7" fmla="*/ 2128210 w 2750510"/>
                  <a:gd name="connsiteY7" fmla="*/ 1193800 h 1751894"/>
                  <a:gd name="connsiteX8" fmla="*/ 2452060 w 2750510"/>
                  <a:gd name="connsiteY8" fmla="*/ 774700 h 1751894"/>
                  <a:gd name="connsiteX9" fmla="*/ 2750510 w 2750510"/>
                  <a:gd name="connsiteY9" fmla="*/ 1365250 h 1751894"/>
                  <a:gd name="connsiteX0" fmla="*/ 127960 w 2750510"/>
                  <a:gd name="connsiteY0" fmla="*/ 0 h 1738142"/>
                  <a:gd name="connsiteX1" fmla="*/ 972510 w 2750510"/>
                  <a:gd name="connsiteY1" fmla="*/ 355600 h 1738142"/>
                  <a:gd name="connsiteX2" fmla="*/ 960 w 2750510"/>
                  <a:gd name="connsiteY2" fmla="*/ 622300 h 1738142"/>
                  <a:gd name="connsiteX3" fmla="*/ 883610 w 2750510"/>
                  <a:gd name="connsiteY3" fmla="*/ 1016000 h 1738142"/>
                  <a:gd name="connsiteX4" fmla="*/ 960 w 2750510"/>
                  <a:gd name="connsiteY4" fmla="*/ 1289050 h 1738142"/>
                  <a:gd name="connsiteX5" fmla="*/ 731210 w 2750510"/>
                  <a:gd name="connsiteY5" fmla="*/ 1676400 h 1738142"/>
                  <a:gd name="connsiteX6" fmla="*/ 1626560 w 2750510"/>
                  <a:gd name="connsiteY6" fmla="*/ 1708150 h 1738142"/>
                  <a:gd name="connsiteX7" fmla="*/ 1778960 w 2750510"/>
                  <a:gd name="connsiteY7" fmla="*/ 1384300 h 1738142"/>
                  <a:gd name="connsiteX8" fmla="*/ 2452060 w 2750510"/>
                  <a:gd name="connsiteY8" fmla="*/ 774700 h 1738142"/>
                  <a:gd name="connsiteX9" fmla="*/ 2750510 w 2750510"/>
                  <a:gd name="connsiteY9" fmla="*/ 1365250 h 1738142"/>
                  <a:gd name="connsiteX0" fmla="*/ 127926 w 2750476"/>
                  <a:gd name="connsiteY0" fmla="*/ 0 h 1742566"/>
                  <a:gd name="connsiteX1" fmla="*/ 972476 w 2750476"/>
                  <a:gd name="connsiteY1" fmla="*/ 355600 h 1742566"/>
                  <a:gd name="connsiteX2" fmla="*/ 926 w 2750476"/>
                  <a:gd name="connsiteY2" fmla="*/ 622300 h 1742566"/>
                  <a:gd name="connsiteX3" fmla="*/ 883576 w 2750476"/>
                  <a:gd name="connsiteY3" fmla="*/ 1016000 h 1742566"/>
                  <a:gd name="connsiteX4" fmla="*/ 926 w 2750476"/>
                  <a:gd name="connsiteY4" fmla="*/ 1289050 h 1742566"/>
                  <a:gd name="connsiteX5" fmla="*/ 731176 w 2750476"/>
                  <a:gd name="connsiteY5" fmla="*/ 1676400 h 1742566"/>
                  <a:gd name="connsiteX6" fmla="*/ 1512226 w 2750476"/>
                  <a:gd name="connsiteY6" fmla="*/ 1714500 h 1742566"/>
                  <a:gd name="connsiteX7" fmla="*/ 1778926 w 2750476"/>
                  <a:gd name="connsiteY7" fmla="*/ 1384300 h 1742566"/>
                  <a:gd name="connsiteX8" fmla="*/ 2452026 w 2750476"/>
                  <a:gd name="connsiteY8" fmla="*/ 774700 h 1742566"/>
                  <a:gd name="connsiteX9" fmla="*/ 2750476 w 2750476"/>
                  <a:gd name="connsiteY9" fmla="*/ 1365250 h 1742566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726 w 2750276"/>
                  <a:gd name="connsiteY0" fmla="*/ 0 h 1778169"/>
                  <a:gd name="connsiteX1" fmla="*/ 972276 w 2750276"/>
                  <a:gd name="connsiteY1" fmla="*/ 355600 h 1778169"/>
                  <a:gd name="connsiteX2" fmla="*/ 726 w 2750276"/>
                  <a:gd name="connsiteY2" fmla="*/ 622300 h 1778169"/>
                  <a:gd name="connsiteX3" fmla="*/ 883376 w 2750276"/>
                  <a:gd name="connsiteY3" fmla="*/ 1016000 h 1778169"/>
                  <a:gd name="connsiteX4" fmla="*/ 726 w 2750276"/>
                  <a:gd name="connsiteY4" fmla="*/ 1289050 h 1778169"/>
                  <a:gd name="connsiteX5" fmla="*/ 730976 w 2750276"/>
                  <a:gd name="connsiteY5" fmla="*/ 1676400 h 1778169"/>
                  <a:gd name="connsiteX6" fmla="*/ 639955 w 2750276"/>
                  <a:gd name="connsiteY6" fmla="*/ 1762173 h 1778169"/>
                  <a:gd name="connsiteX7" fmla="*/ 1829526 w 2750276"/>
                  <a:gd name="connsiteY7" fmla="*/ 1416050 h 1778169"/>
                  <a:gd name="connsiteX8" fmla="*/ 2274026 w 2750276"/>
                  <a:gd name="connsiteY8" fmla="*/ 1060450 h 1778169"/>
                  <a:gd name="connsiteX9" fmla="*/ 2750276 w 2750276"/>
                  <a:gd name="connsiteY9" fmla="*/ 1365250 h 1778169"/>
                  <a:gd name="connsiteX0" fmla="*/ 127726 w 2750276"/>
                  <a:gd name="connsiteY0" fmla="*/ 0 h 1815444"/>
                  <a:gd name="connsiteX1" fmla="*/ 972276 w 2750276"/>
                  <a:gd name="connsiteY1" fmla="*/ 355600 h 1815444"/>
                  <a:gd name="connsiteX2" fmla="*/ 726 w 2750276"/>
                  <a:gd name="connsiteY2" fmla="*/ 622300 h 1815444"/>
                  <a:gd name="connsiteX3" fmla="*/ 883376 w 2750276"/>
                  <a:gd name="connsiteY3" fmla="*/ 1016000 h 1815444"/>
                  <a:gd name="connsiteX4" fmla="*/ 726 w 2750276"/>
                  <a:gd name="connsiteY4" fmla="*/ 1289050 h 1815444"/>
                  <a:gd name="connsiteX5" fmla="*/ 730976 w 2750276"/>
                  <a:gd name="connsiteY5" fmla="*/ 1676400 h 1815444"/>
                  <a:gd name="connsiteX6" fmla="*/ 639955 w 2750276"/>
                  <a:gd name="connsiteY6" fmla="*/ 1762173 h 1815444"/>
                  <a:gd name="connsiteX7" fmla="*/ 583561 w 2750276"/>
                  <a:gd name="connsiteY7" fmla="*/ 1759461 h 1815444"/>
                  <a:gd name="connsiteX8" fmla="*/ 2274026 w 2750276"/>
                  <a:gd name="connsiteY8" fmla="*/ 1060450 h 1815444"/>
                  <a:gd name="connsiteX9" fmla="*/ 2750276 w 2750276"/>
                  <a:gd name="connsiteY9" fmla="*/ 1365250 h 1815444"/>
                  <a:gd name="connsiteX0" fmla="*/ 127726 w 2750276"/>
                  <a:gd name="connsiteY0" fmla="*/ 0 h 1768085"/>
                  <a:gd name="connsiteX1" fmla="*/ 972276 w 2750276"/>
                  <a:gd name="connsiteY1" fmla="*/ 355600 h 1768085"/>
                  <a:gd name="connsiteX2" fmla="*/ 726 w 2750276"/>
                  <a:gd name="connsiteY2" fmla="*/ 622300 h 1768085"/>
                  <a:gd name="connsiteX3" fmla="*/ 883376 w 2750276"/>
                  <a:gd name="connsiteY3" fmla="*/ 1016000 h 1768085"/>
                  <a:gd name="connsiteX4" fmla="*/ 726 w 2750276"/>
                  <a:gd name="connsiteY4" fmla="*/ 1289050 h 1768085"/>
                  <a:gd name="connsiteX5" fmla="*/ 730976 w 2750276"/>
                  <a:gd name="connsiteY5" fmla="*/ 1676400 h 1768085"/>
                  <a:gd name="connsiteX6" fmla="*/ 639955 w 2750276"/>
                  <a:gd name="connsiteY6" fmla="*/ 1762173 h 1768085"/>
                  <a:gd name="connsiteX7" fmla="*/ 583561 w 2750276"/>
                  <a:gd name="connsiteY7" fmla="*/ 1759461 h 1768085"/>
                  <a:gd name="connsiteX8" fmla="*/ 513778 w 2750276"/>
                  <a:gd name="connsiteY8" fmla="*/ 1765348 h 1768085"/>
                  <a:gd name="connsiteX9" fmla="*/ 2750276 w 2750276"/>
                  <a:gd name="connsiteY9" fmla="*/ 1365250 h 1768085"/>
                  <a:gd name="connsiteX0" fmla="*/ 127726 w 973021"/>
                  <a:gd name="connsiteY0" fmla="*/ 0 h 1768085"/>
                  <a:gd name="connsiteX1" fmla="*/ 972276 w 973021"/>
                  <a:gd name="connsiteY1" fmla="*/ 355600 h 1768085"/>
                  <a:gd name="connsiteX2" fmla="*/ 726 w 973021"/>
                  <a:gd name="connsiteY2" fmla="*/ 622300 h 1768085"/>
                  <a:gd name="connsiteX3" fmla="*/ 883376 w 973021"/>
                  <a:gd name="connsiteY3" fmla="*/ 1016000 h 1768085"/>
                  <a:gd name="connsiteX4" fmla="*/ 726 w 973021"/>
                  <a:gd name="connsiteY4" fmla="*/ 1289050 h 1768085"/>
                  <a:gd name="connsiteX5" fmla="*/ 730976 w 973021"/>
                  <a:gd name="connsiteY5" fmla="*/ 1676400 h 1768085"/>
                  <a:gd name="connsiteX6" fmla="*/ 639955 w 973021"/>
                  <a:gd name="connsiteY6" fmla="*/ 1762173 h 1768085"/>
                  <a:gd name="connsiteX7" fmla="*/ 583561 w 973021"/>
                  <a:gd name="connsiteY7" fmla="*/ 1759461 h 1768085"/>
                  <a:gd name="connsiteX8" fmla="*/ 513778 w 973021"/>
                  <a:gd name="connsiteY8" fmla="*/ 1765348 h 1768085"/>
                  <a:gd name="connsiteX9" fmla="*/ 365941 w 973021"/>
                  <a:gd name="connsiteY9" fmla="*/ 1767886 h 176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021" h="1768085">
                    <a:moveTo>
                      <a:pt x="127726" y="0"/>
                    </a:moveTo>
                    <a:cubicBezTo>
                      <a:pt x="560584" y="125941"/>
                      <a:pt x="993443" y="251883"/>
                      <a:pt x="972276" y="355600"/>
                    </a:cubicBezTo>
                    <a:cubicBezTo>
                      <a:pt x="951109" y="459317"/>
                      <a:pt x="15543" y="512233"/>
                      <a:pt x="726" y="622300"/>
                    </a:cubicBezTo>
                    <a:cubicBezTo>
                      <a:pt x="-14091" y="732367"/>
                      <a:pt x="883376" y="904875"/>
                      <a:pt x="883376" y="1016000"/>
                    </a:cubicBezTo>
                    <a:cubicBezTo>
                      <a:pt x="883376" y="1127125"/>
                      <a:pt x="26126" y="1178983"/>
                      <a:pt x="726" y="1289050"/>
                    </a:cubicBezTo>
                    <a:cubicBezTo>
                      <a:pt x="-24674" y="1399117"/>
                      <a:pt x="624438" y="1597546"/>
                      <a:pt x="730976" y="1676400"/>
                    </a:cubicBezTo>
                    <a:cubicBezTo>
                      <a:pt x="837514" y="1755254"/>
                      <a:pt x="664524" y="1748330"/>
                      <a:pt x="639955" y="1762173"/>
                    </a:cubicBezTo>
                    <a:cubicBezTo>
                      <a:pt x="615386" y="1776017"/>
                      <a:pt x="604590" y="1758932"/>
                      <a:pt x="583561" y="1759461"/>
                    </a:cubicBezTo>
                    <a:cubicBezTo>
                      <a:pt x="562532" y="1759990"/>
                      <a:pt x="360320" y="1773815"/>
                      <a:pt x="513778" y="1765348"/>
                    </a:cubicBezTo>
                    <a:cubicBezTo>
                      <a:pt x="667236" y="1756881"/>
                      <a:pt x="365941" y="1767886"/>
                      <a:pt x="365941" y="1767886"/>
                    </a:cubicBezTo>
                  </a:path>
                </a:pathLst>
              </a:custGeom>
              <a:noFill/>
              <a:ln w="76200" cap="rnd">
                <a:solidFill>
                  <a:schemeClr val="bg1"/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자유형 103">
              <a:extLst>
                <a:ext uri="{FF2B5EF4-FFF2-40B4-BE49-F238E27FC236}">
                  <a16:creationId xmlns:a16="http://schemas.microsoft.com/office/drawing/2014/main" id="{09E1B1BB-7382-4EBA-AD92-C9E75A8A6A43}"/>
                </a:ext>
              </a:extLst>
            </p:cNvPr>
            <p:cNvSpPr/>
            <p:nvPr/>
          </p:nvSpPr>
          <p:spPr>
            <a:xfrm flipH="1">
              <a:off x="8795433" y="5860859"/>
              <a:ext cx="1325211" cy="1033366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211" h="1088983">
                  <a:moveTo>
                    <a:pt x="519203" y="930"/>
                  </a:moveTo>
                  <a:cubicBezTo>
                    <a:pt x="105663" y="-24073"/>
                    <a:pt x="-10150" y="458810"/>
                    <a:pt x="681" y="971218"/>
                  </a:cubicBezTo>
                  <a:lnTo>
                    <a:pt x="7049" y="1088983"/>
                  </a:lnTo>
                  <a:lnTo>
                    <a:pt x="1325211" y="1088983"/>
                  </a:lnTo>
                  <a:lnTo>
                    <a:pt x="1324278" y="981684"/>
                  </a:lnTo>
                  <a:cubicBezTo>
                    <a:pt x="1292528" y="-182271"/>
                    <a:pt x="991820" y="29505"/>
                    <a:pt x="519203" y="9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C392">
                    <a:lumMod val="78000"/>
                  </a:srgbClr>
                </a:gs>
                <a:gs pos="98693">
                  <a:srgbClr val="FBC392">
                    <a:lumMod val="82000"/>
                  </a:srgbClr>
                </a:gs>
                <a:gs pos="83684">
                  <a:srgbClr val="FBC392"/>
                </a:gs>
                <a:gs pos="18000">
                  <a:srgbClr val="FBC392"/>
                </a:gs>
              </a:gsLst>
              <a:lin ang="10800000" scaled="0"/>
              <a:tileRect/>
            </a:gradFill>
            <a:ln w="38100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43" name="자유형 104">
              <a:extLst>
                <a:ext uri="{FF2B5EF4-FFF2-40B4-BE49-F238E27FC236}">
                  <a16:creationId xmlns:a16="http://schemas.microsoft.com/office/drawing/2014/main" id="{827918D4-CC55-4038-AD65-6C4CA129EE27}"/>
                </a:ext>
              </a:extLst>
            </p:cNvPr>
            <p:cNvSpPr/>
            <p:nvPr/>
          </p:nvSpPr>
          <p:spPr>
            <a:xfrm flipH="1">
              <a:off x="8760464" y="5756361"/>
              <a:ext cx="1337212" cy="426249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  <a:gd name="connsiteX0" fmla="*/ 519203 w 1334736"/>
                <a:gd name="connsiteY0" fmla="*/ 930 h 1346365"/>
                <a:gd name="connsiteX1" fmla="*/ 681 w 1334736"/>
                <a:gd name="connsiteY1" fmla="*/ 971218 h 1346365"/>
                <a:gd name="connsiteX2" fmla="*/ 7049 w 1334736"/>
                <a:gd name="connsiteY2" fmla="*/ 1088983 h 1346365"/>
                <a:gd name="connsiteX3" fmla="*/ 1334736 w 1334736"/>
                <a:gd name="connsiteY3" fmla="*/ 1346365 h 1346365"/>
                <a:gd name="connsiteX4" fmla="*/ 1324278 w 1334736"/>
                <a:gd name="connsiteY4" fmla="*/ 981684 h 1346365"/>
                <a:gd name="connsiteX5" fmla="*/ 519203 w 1334736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85179 w 1337212"/>
                <a:gd name="connsiteY0" fmla="*/ 9968 h 1288674"/>
                <a:gd name="connsiteX1" fmla="*/ 3157 w 1337212"/>
                <a:gd name="connsiteY1" fmla="*/ 913527 h 1288674"/>
                <a:gd name="connsiteX2" fmla="*/ 0 w 1337212"/>
                <a:gd name="connsiteY2" fmla="*/ 1288674 h 1288674"/>
                <a:gd name="connsiteX3" fmla="*/ 1337212 w 1337212"/>
                <a:gd name="connsiteY3" fmla="*/ 1288674 h 1288674"/>
                <a:gd name="connsiteX4" fmla="*/ 1326754 w 1337212"/>
                <a:gd name="connsiteY4" fmla="*/ 923993 h 1288674"/>
                <a:gd name="connsiteX5" fmla="*/ 585179 w 1337212"/>
                <a:gd name="connsiteY5" fmla="*/ 9968 h 1288674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7212" h="1279778">
                  <a:moveTo>
                    <a:pt x="585179" y="1072"/>
                  </a:moveTo>
                  <a:cubicBezTo>
                    <a:pt x="171639" y="-23931"/>
                    <a:pt x="46301" y="392224"/>
                    <a:pt x="3157" y="904631"/>
                  </a:cubicBezTo>
                  <a:cubicBezTo>
                    <a:pt x="2105" y="1029680"/>
                    <a:pt x="1052" y="1154729"/>
                    <a:pt x="0" y="1279778"/>
                  </a:cubicBezTo>
                  <a:cubicBezTo>
                    <a:pt x="420337" y="898471"/>
                    <a:pt x="907350" y="1003330"/>
                    <a:pt x="1337212" y="1279778"/>
                  </a:cubicBezTo>
                  <a:cubicBezTo>
                    <a:pt x="1336901" y="1244012"/>
                    <a:pt x="1327065" y="950863"/>
                    <a:pt x="1326754" y="915097"/>
                  </a:cubicBezTo>
                  <a:cubicBezTo>
                    <a:pt x="1234679" y="-29607"/>
                    <a:pt x="1057796" y="29647"/>
                    <a:pt x="585179" y="1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546A">
                    <a:shade val="30000"/>
                    <a:satMod val="115000"/>
                  </a:srgbClr>
                </a:gs>
                <a:gs pos="50000">
                  <a:srgbClr val="44546A">
                    <a:shade val="67500"/>
                    <a:satMod val="115000"/>
                  </a:srgbClr>
                </a:gs>
                <a:gs pos="100000">
                  <a:srgbClr val="44546A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8100" cap="rnd">
              <a:noFill/>
              <a:bevel/>
            </a:ln>
            <a:effectLst>
              <a:outerShdw blurRad="152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0EE5A-8E77-45A5-A3B9-6CC459B9FCDC}"/>
              </a:ext>
            </a:extLst>
          </p:cNvPr>
          <p:cNvGrpSpPr/>
          <p:nvPr/>
        </p:nvGrpSpPr>
        <p:grpSpPr>
          <a:xfrm rot="21281144" flipH="1">
            <a:off x="2021254" y="3751615"/>
            <a:ext cx="1755000" cy="3769980"/>
            <a:chOff x="8316886" y="2254250"/>
            <a:chExt cx="2160000" cy="463997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4EC2876-CE8A-4B05-BC25-46BE817214E0}"/>
                </a:ext>
              </a:extLst>
            </p:cNvPr>
            <p:cNvGrpSpPr/>
            <p:nvPr/>
          </p:nvGrpSpPr>
          <p:grpSpPr>
            <a:xfrm>
              <a:off x="8316886" y="2254250"/>
              <a:ext cx="2160000" cy="4603750"/>
              <a:chOff x="8316886" y="2254250"/>
              <a:chExt cx="2160000" cy="4603750"/>
            </a:xfrm>
          </p:grpSpPr>
          <p:sp>
            <p:nvSpPr>
              <p:cNvPr id="71" name="자유형 98">
                <a:extLst>
                  <a:ext uri="{FF2B5EF4-FFF2-40B4-BE49-F238E27FC236}">
                    <a16:creationId xmlns:a16="http://schemas.microsoft.com/office/drawing/2014/main" id="{4E9226B6-3546-4F01-A43E-60BC724EFA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6886" y="2254250"/>
                <a:ext cx="2160000" cy="4603750"/>
              </a:xfrm>
              <a:custGeom>
                <a:avLst/>
                <a:gdLst>
                  <a:gd name="connsiteX0" fmla="*/ 1225161 w 2160000"/>
                  <a:gd name="connsiteY0" fmla="*/ 0 h 4603750"/>
                  <a:gd name="connsiteX1" fmla="*/ 1130323 w 2160000"/>
                  <a:gd name="connsiteY1" fmla="*/ 1822 h 4603750"/>
                  <a:gd name="connsiteX2" fmla="*/ 1029677 w 2160000"/>
                  <a:gd name="connsiteY2" fmla="*/ 14575 h 4603750"/>
                  <a:gd name="connsiteX3" fmla="*/ 938710 w 2160000"/>
                  <a:gd name="connsiteY3" fmla="*/ 38260 h 4603750"/>
                  <a:gd name="connsiteX4" fmla="*/ 853548 w 2160000"/>
                  <a:gd name="connsiteY4" fmla="*/ 74698 h 4603750"/>
                  <a:gd name="connsiteX5" fmla="*/ 768387 w 2160000"/>
                  <a:gd name="connsiteY5" fmla="*/ 122068 h 4603750"/>
                  <a:gd name="connsiteX6" fmla="*/ 687097 w 2160000"/>
                  <a:gd name="connsiteY6" fmla="*/ 184013 h 4603750"/>
                  <a:gd name="connsiteX7" fmla="*/ 605806 w 2160000"/>
                  <a:gd name="connsiteY7" fmla="*/ 258711 h 4603750"/>
                  <a:gd name="connsiteX8" fmla="*/ 532258 w 2160000"/>
                  <a:gd name="connsiteY8" fmla="*/ 342519 h 4603750"/>
                  <a:gd name="connsiteX9" fmla="*/ 460645 w 2160000"/>
                  <a:gd name="connsiteY9" fmla="*/ 437258 h 4603750"/>
                  <a:gd name="connsiteX10" fmla="*/ 392903 w 2160000"/>
                  <a:gd name="connsiteY10" fmla="*/ 541107 h 4603750"/>
                  <a:gd name="connsiteX11" fmla="*/ 327097 w 2160000"/>
                  <a:gd name="connsiteY11" fmla="*/ 655887 h 4603750"/>
                  <a:gd name="connsiteX12" fmla="*/ 267097 w 2160000"/>
                  <a:gd name="connsiteY12" fmla="*/ 779777 h 4603750"/>
                  <a:gd name="connsiteX13" fmla="*/ 212903 w 2160000"/>
                  <a:gd name="connsiteY13" fmla="*/ 912777 h 4603750"/>
                  <a:gd name="connsiteX14" fmla="*/ 160645 w 2160000"/>
                  <a:gd name="connsiteY14" fmla="*/ 1054886 h 4603750"/>
                  <a:gd name="connsiteX15" fmla="*/ 116129 w 2160000"/>
                  <a:gd name="connsiteY15" fmla="*/ 1206104 h 4603750"/>
                  <a:gd name="connsiteX16" fmla="*/ 73548 w 2160000"/>
                  <a:gd name="connsiteY16" fmla="*/ 1364610 h 4603750"/>
                  <a:gd name="connsiteX17" fmla="*/ 38710 w 2160000"/>
                  <a:gd name="connsiteY17" fmla="*/ 1530404 h 4603750"/>
                  <a:gd name="connsiteX18" fmla="*/ 15484 w 2160000"/>
                  <a:gd name="connsiteY18" fmla="*/ 1676156 h 4603750"/>
                  <a:gd name="connsiteX19" fmla="*/ 3871 w 2160000"/>
                  <a:gd name="connsiteY19" fmla="*/ 1827375 h 4603750"/>
                  <a:gd name="connsiteX20" fmla="*/ 0 w 2160000"/>
                  <a:gd name="connsiteY20" fmla="*/ 1980415 h 4603750"/>
                  <a:gd name="connsiteX21" fmla="*/ 3871 w 2160000"/>
                  <a:gd name="connsiteY21" fmla="*/ 2137099 h 4603750"/>
                  <a:gd name="connsiteX22" fmla="*/ 13548 w 2160000"/>
                  <a:gd name="connsiteY22" fmla="*/ 2293784 h 4603750"/>
                  <a:gd name="connsiteX23" fmla="*/ 32903 w 2160000"/>
                  <a:gd name="connsiteY23" fmla="*/ 2452290 h 4603750"/>
                  <a:gd name="connsiteX24" fmla="*/ 52258 w 2160000"/>
                  <a:gd name="connsiteY24" fmla="*/ 2614440 h 4603750"/>
                  <a:gd name="connsiteX25" fmla="*/ 79355 w 2160000"/>
                  <a:gd name="connsiteY25" fmla="*/ 2774768 h 4603750"/>
                  <a:gd name="connsiteX26" fmla="*/ 108387 w 2160000"/>
                  <a:gd name="connsiteY26" fmla="*/ 2936917 h 4603750"/>
                  <a:gd name="connsiteX27" fmla="*/ 139355 w 2160000"/>
                  <a:gd name="connsiteY27" fmla="*/ 3095424 h 4603750"/>
                  <a:gd name="connsiteX28" fmla="*/ 158710 w 2160000"/>
                  <a:gd name="connsiteY28" fmla="*/ 3215670 h 4603750"/>
                  <a:gd name="connsiteX29" fmla="*/ 176129 w 2160000"/>
                  <a:gd name="connsiteY29" fmla="*/ 3343203 h 4603750"/>
                  <a:gd name="connsiteX30" fmla="*/ 183871 w 2160000"/>
                  <a:gd name="connsiteY30" fmla="*/ 3474381 h 4603750"/>
                  <a:gd name="connsiteX31" fmla="*/ 189677 w 2160000"/>
                  <a:gd name="connsiteY31" fmla="*/ 3607380 h 4603750"/>
                  <a:gd name="connsiteX32" fmla="*/ 191613 w 2160000"/>
                  <a:gd name="connsiteY32" fmla="*/ 3742201 h 4603750"/>
                  <a:gd name="connsiteX33" fmla="*/ 189677 w 2160000"/>
                  <a:gd name="connsiteY33" fmla="*/ 3880666 h 4603750"/>
                  <a:gd name="connsiteX34" fmla="*/ 189677 w 2160000"/>
                  <a:gd name="connsiteY34" fmla="*/ 4017310 h 4603750"/>
                  <a:gd name="connsiteX35" fmla="*/ 187742 w 2160000"/>
                  <a:gd name="connsiteY35" fmla="*/ 4153953 h 4603750"/>
                  <a:gd name="connsiteX36" fmla="*/ 187742 w 2160000"/>
                  <a:gd name="connsiteY36" fmla="*/ 4288774 h 4603750"/>
                  <a:gd name="connsiteX37" fmla="*/ 187742 w 2160000"/>
                  <a:gd name="connsiteY37" fmla="*/ 4423595 h 4603750"/>
                  <a:gd name="connsiteX38" fmla="*/ 191613 w 2160000"/>
                  <a:gd name="connsiteY38" fmla="*/ 4552951 h 4603750"/>
                  <a:gd name="connsiteX39" fmla="*/ 195468 w 2160000"/>
                  <a:gd name="connsiteY39" fmla="*/ 4603750 h 4603750"/>
                  <a:gd name="connsiteX40" fmla="*/ 1914094 w 2160000"/>
                  <a:gd name="connsiteY40" fmla="*/ 4603750 h 4603750"/>
                  <a:gd name="connsiteX41" fmla="*/ 1923871 w 2160000"/>
                  <a:gd name="connsiteY41" fmla="*/ 4505581 h 4603750"/>
                  <a:gd name="connsiteX42" fmla="*/ 1927742 w 2160000"/>
                  <a:gd name="connsiteY42" fmla="*/ 4394445 h 4603750"/>
                  <a:gd name="connsiteX43" fmla="*/ 1927742 w 2160000"/>
                  <a:gd name="connsiteY43" fmla="*/ 4285130 h 4603750"/>
                  <a:gd name="connsiteX44" fmla="*/ 1923871 w 2160000"/>
                  <a:gd name="connsiteY44" fmla="*/ 4179459 h 4603750"/>
                  <a:gd name="connsiteX45" fmla="*/ 1916129 w 2160000"/>
                  <a:gd name="connsiteY45" fmla="*/ 4071967 h 4603750"/>
                  <a:gd name="connsiteX46" fmla="*/ 1908387 w 2160000"/>
                  <a:gd name="connsiteY46" fmla="*/ 3966296 h 4603750"/>
                  <a:gd name="connsiteX47" fmla="*/ 1898710 w 2160000"/>
                  <a:gd name="connsiteY47" fmla="*/ 3860625 h 4603750"/>
                  <a:gd name="connsiteX48" fmla="*/ 1887097 w 2160000"/>
                  <a:gd name="connsiteY48" fmla="*/ 3754955 h 4603750"/>
                  <a:gd name="connsiteX49" fmla="*/ 1875484 w 2160000"/>
                  <a:gd name="connsiteY49" fmla="*/ 3645640 h 4603750"/>
                  <a:gd name="connsiteX50" fmla="*/ 1865806 w 2160000"/>
                  <a:gd name="connsiteY50" fmla="*/ 3536326 h 4603750"/>
                  <a:gd name="connsiteX51" fmla="*/ 1860000 w 2160000"/>
                  <a:gd name="connsiteY51" fmla="*/ 3423367 h 4603750"/>
                  <a:gd name="connsiteX52" fmla="*/ 1854194 w 2160000"/>
                  <a:gd name="connsiteY52" fmla="*/ 3304943 h 4603750"/>
                  <a:gd name="connsiteX53" fmla="*/ 1852258 w 2160000"/>
                  <a:gd name="connsiteY53" fmla="*/ 3181053 h 4603750"/>
                  <a:gd name="connsiteX54" fmla="*/ 1854194 w 2160000"/>
                  <a:gd name="connsiteY54" fmla="*/ 3055342 h 4603750"/>
                  <a:gd name="connsiteX55" fmla="*/ 1861936 w 2160000"/>
                  <a:gd name="connsiteY55" fmla="*/ 2955137 h 4603750"/>
                  <a:gd name="connsiteX56" fmla="*/ 1875484 w 2160000"/>
                  <a:gd name="connsiteY56" fmla="*/ 2862219 h 4603750"/>
                  <a:gd name="connsiteX57" fmla="*/ 1890968 w 2160000"/>
                  <a:gd name="connsiteY57" fmla="*/ 2771124 h 4603750"/>
                  <a:gd name="connsiteX58" fmla="*/ 1914194 w 2160000"/>
                  <a:gd name="connsiteY58" fmla="*/ 2683672 h 4603750"/>
                  <a:gd name="connsiteX59" fmla="*/ 1939355 w 2160000"/>
                  <a:gd name="connsiteY59" fmla="*/ 2594399 h 4603750"/>
                  <a:gd name="connsiteX60" fmla="*/ 1966452 w 2160000"/>
                  <a:gd name="connsiteY60" fmla="*/ 2508769 h 4603750"/>
                  <a:gd name="connsiteX61" fmla="*/ 1995484 w 2160000"/>
                  <a:gd name="connsiteY61" fmla="*/ 2423139 h 4603750"/>
                  <a:gd name="connsiteX62" fmla="*/ 2022581 w 2160000"/>
                  <a:gd name="connsiteY62" fmla="*/ 2337509 h 4603750"/>
                  <a:gd name="connsiteX63" fmla="*/ 2053548 w 2160000"/>
                  <a:gd name="connsiteY63" fmla="*/ 2248236 h 4603750"/>
                  <a:gd name="connsiteX64" fmla="*/ 2078710 w 2160000"/>
                  <a:gd name="connsiteY64" fmla="*/ 2158962 h 4603750"/>
                  <a:gd name="connsiteX65" fmla="*/ 2103871 w 2160000"/>
                  <a:gd name="connsiteY65" fmla="*/ 2066045 h 4603750"/>
                  <a:gd name="connsiteX66" fmla="*/ 2125161 w 2160000"/>
                  <a:gd name="connsiteY66" fmla="*/ 1969484 h 4603750"/>
                  <a:gd name="connsiteX67" fmla="*/ 2142581 w 2160000"/>
                  <a:gd name="connsiteY67" fmla="*/ 1867457 h 4603750"/>
                  <a:gd name="connsiteX68" fmla="*/ 2154194 w 2160000"/>
                  <a:gd name="connsiteY68" fmla="*/ 1763608 h 4603750"/>
                  <a:gd name="connsiteX69" fmla="*/ 2160000 w 2160000"/>
                  <a:gd name="connsiteY69" fmla="*/ 1650650 h 4603750"/>
                  <a:gd name="connsiteX70" fmla="*/ 2160000 w 2160000"/>
                  <a:gd name="connsiteY70" fmla="*/ 1532226 h 4603750"/>
                  <a:gd name="connsiteX71" fmla="*/ 2150323 w 2160000"/>
                  <a:gd name="connsiteY71" fmla="*/ 1408336 h 4603750"/>
                  <a:gd name="connsiteX72" fmla="*/ 2136774 w 2160000"/>
                  <a:gd name="connsiteY72" fmla="*/ 1282624 h 4603750"/>
                  <a:gd name="connsiteX73" fmla="*/ 2117419 w 2160000"/>
                  <a:gd name="connsiteY73" fmla="*/ 1162378 h 4603750"/>
                  <a:gd name="connsiteX74" fmla="*/ 2094194 w 2160000"/>
                  <a:gd name="connsiteY74" fmla="*/ 1043954 h 4603750"/>
                  <a:gd name="connsiteX75" fmla="*/ 2067097 w 2160000"/>
                  <a:gd name="connsiteY75" fmla="*/ 930996 h 4603750"/>
                  <a:gd name="connsiteX76" fmla="*/ 2036129 w 2160000"/>
                  <a:gd name="connsiteY76" fmla="*/ 819859 h 4603750"/>
                  <a:gd name="connsiteX77" fmla="*/ 2003226 w 2160000"/>
                  <a:gd name="connsiteY77" fmla="*/ 714188 h 4603750"/>
                  <a:gd name="connsiteX78" fmla="*/ 1960645 w 2160000"/>
                  <a:gd name="connsiteY78" fmla="*/ 613984 h 4603750"/>
                  <a:gd name="connsiteX79" fmla="*/ 1916129 w 2160000"/>
                  <a:gd name="connsiteY79" fmla="*/ 521066 h 4603750"/>
                  <a:gd name="connsiteX80" fmla="*/ 1867742 w 2160000"/>
                  <a:gd name="connsiteY80" fmla="*/ 431793 h 4603750"/>
                  <a:gd name="connsiteX81" fmla="*/ 1817419 w 2160000"/>
                  <a:gd name="connsiteY81" fmla="*/ 349807 h 4603750"/>
                  <a:gd name="connsiteX82" fmla="*/ 1759355 w 2160000"/>
                  <a:gd name="connsiteY82" fmla="*/ 276930 h 4603750"/>
                  <a:gd name="connsiteX83" fmla="*/ 1697419 w 2160000"/>
                  <a:gd name="connsiteY83" fmla="*/ 211342 h 4603750"/>
                  <a:gd name="connsiteX84" fmla="*/ 1631613 w 2160000"/>
                  <a:gd name="connsiteY84" fmla="*/ 153040 h 4603750"/>
                  <a:gd name="connsiteX85" fmla="*/ 1560000 w 2160000"/>
                  <a:gd name="connsiteY85" fmla="*/ 103849 h 4603750"/>
                  <a:gd name="connsiteX86" fmla="*/ 1482581 w 2160000"/>
                  <a:gd name="connsiteY86" fmla="*/ 61945 h 4603750"/>
                  <a:gd name="connsiteX87" fmla="*/ 1403226 w 2160000"/>
                  <a:gd name="connsiteY87" fmla="*/ 32794 h 4603750"/>
                  <a:gd name="connsiteX88" fmla="*/ 1318064 w 2160000"/>
                  <a:gd name="connsiteY88" fmla="*/ 10932 h 460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160000" h="4603750">
                    <a:moveTo>
                      <a:pt x="1225161" y="0"/>
                    </a:moveTo>
                    <a:lnTo>
                      <a:pt x="1130323" y="1822"/>
                    </a:lnTo>
                    <a:lnTo>
                      <a:pt x="1029677" y="14575"/>
                    </a:lnTo>
                    <a:lnTo>
                      <a:pt x="938710" y="38260"/>
                    </a:lnTo>
                    <a:lnTo>
                      <a:pt x="853548" y="74698"/>
                    </a:lnTo>
                    <a:lnTo>
                      <a:pt x="768387" y="122068"/>
                    </a:lnTo>
                    <a:lnTo>
                      <a:pt x="687097" y="184013"/>
                    </a:lnTo>
                    <a:lnTo>
                      <a:pt x="605806" y="258711"/>
                    </a:lnTo>
                    <a:lnTo>
                      <a:pt x="532258" y="342519"/>
                    </a:lnTo>
                    <a:lnTo>
                      <a:pt x="460645" y="437258"/>
                    </a:lnTo>
                    <a:lnTo>
                      <a:pt x="392903" y="541107"/>
                    </a:lnTo>
                    <a:lnTo>
                      <a:pt x="327097" y="655887"/>
                    </a:lnTo>
                    <a:lnTo>
                      <a:pt x="267097" y="779777"/>
                    </a:lnTo>
                    <a:lnTo>
                      <a:pt x="212903" y="912777"/>
                    </a:lnTo>
                    <a:lnTo>
                      <a:pt x="160645" y="1054886"/>
                    </a:lnTo>
                    <a:lnTo>
                      <a:pt x="116129" y="1206104"/>
                    </a:lnTo>
                    <a:lnTo>
                      <a:pt x="73548" y="1364610"/>
                    </a:lnTo>
                    <a:lnTo>
                      <a:pt x="38710" y="1530404"/>
                    </a:lnTo>
                    <a:lnTo>
                      <a:pt x="15484" y="1676156"/>
                    </a:lnTo>
                    <a:lnTo>
                      <a:pt x="3871" y="1827375"/>
                    </a:lnTo>
                    <a:lnTo>
                      <a:pt x="0" y="1980415"/>
                    </a:lnTo>
                    <a:lnTo>
                      <a:pt x="3871" y="2137099"/>
                    </a:lnTo>
                    <a:lnTo>
                      <a:pt x="13548" y="2293784"/>
                    </a:lnTo>
                    <a:lnTo>
                      <a:pt x="32903" y="2452290"/>
                    </a:lnTo>
                    <a:lnTo>
                      <a:pt x="52258" y="2614440"/>
                    </a:lnTo>
                    <a:lnTo>
                      <a:pt x="79355" y="2774768"/>
                    </a:lnTo>
                    <a:lnTo>
                      <a:pt x="108387" y="2936917"/>
                    </a:lnTo>
                    <a:lnTo>
                      <a:pt x="139355" y="3095424"/>
                    </a:lnTo>
                    <a:lnTo>
                      <a:pt x="158710" y="3215670"/>
                    </a:lnTo>
                    <a:lnTo>
                      <a:pt x="176129" y="3343203"/>
                    </a:lnTo>
                    <a:lnTo>
                      <a:pt x="183871" y="3474381"/>
                    </a:lnTo>
                    <a:lnTo>
                      <a:pt x="189677" y="3607380"/>
                    </a:lnTo>
                    <a:lnTo>
                      <a:pt x="191613" y="3742201"/>
                    </a:lnTo>
                    <a:lnTo>
                      <a:pt x="189677" y="3880666"/>
                    </a:lnTo>
                    <a:lnTo>
                      <a:pt x="189677" y="4017310"/>
                    </a:lnTo>
                    <a:lnTo>
                      <a:pt x="187742" y="4153953"/>
                    </a:lnTo>
                    <a:lnTo>
                      <a:pt x="187742" y="4288774"/>
                    </a:lnTo>
                    <a:lnTo>
                      <a:pt x="187742" y="4423595"/>
                    </a:lnTo>
                    <a:lnTo>
                      <a:pt x="191613" y="4552951"/>
                    </a:lnTo>
                    <a:lnTo>
                      <a:pt x="195468" y="4603750"/>
                    </a:lnTo>
                    <a:lnTo>
                      <a:pt x="1914094" y="4603750"/>
                    </a:lnTo>
                    <a:lnTo>
                      <a:pt x="1923871" y="4505581"/>
                    </a:lnTo>
                    <a:lnTo>
                      <a:pt x="1927742" y="4394445"/>
                    </a:lnTo>
                    <a:lnTo>
                      <a:pt x="1927742" y="4285130"/>
                    </a:lnTo>
                    <a:lnTo>
                      <a:pt x="1923871" y="4179459"/>
                    </a:lnTo>
                    <a:lnTo>
                      <a:pt x="1916129" y="4071967"/>
                    </a:lnTo>
                    <a:lnTo>
                      <a:pt x="1908387" y="3966296"/>
                    </a:lnTo>
                    <a:lnTo>
                      <a:pt x="1898710" y="3860625"/>
                    </a:lnTo>
                    <a:lnTo>
                      <a:pt x="1887097" y="3754955"/>
                    </a:lnTo>
                    <a:lnTo>
                      <a:pt x="1875484" y="3645640"/>
                    </a:lnTo>
                    <a:lnTo>
                      <a:pt x="1865806" y="3536326"/>
                    </a:lnTo>
                    <a:lnTo>
                      <a:pt x="1860000" y="3423367"/>
                    </a:lnTo>
                    <a:lnTo>
                      <a:pt x="1854194" y="3304943"/>
                    </a:lnTo>
                    <a:lnTo>
                      <a:pt x="1852258" y="3181053"/>
                    </a:lnTo>
                    <a:lnTo>
                      <a:pt x="1854194" y="3055342"/>
                    </a:lnTo>
                    <a:lnTo>
                      <a:pt x="1861936" y="2955137"/>
                    </a:lnTo>
                    <a:lnTo>
                      <a:pt x="1875484" y="2862219"/>
                    </a:lnTo>
                    <a:lnTo>
                      <a:pt x="1890968" y="2771124"/>
                    </a:lnTo>
                    <a:lnTo>
                      <a:pt x="1914194" y="2683672"/>
                    </a:lnTo>
                    <a:lnTo>
                      <a:pt x="1939355" y="2594399"/>
                    </a:lnTo>
                    <a:lnTo>
                      <a:pt x="1966452" y="2508769"/>
                    </a:lnTo>
                    <a:lnTo>
                      <a:pt x="1995484" y="2423139"/>
                    </a:lnTo>
                    <a:lnTo>
                      <a:pt x="2022581" y="2337509"/>
                    </a:lnTo>
                    <a:lnTo>
                      <a:pt x="2053548" y="2248236"/>
                    </a:lnTo>
                    <a:lnTo>
                      <a:pt x="2078710" y="2158962"/>
                    </a:lnTo>
                    <a:lnTo>
                      <a:pt x="2103871" y="2066045"/>
                    </a:lnTo>
                    <a:lnTo>
                      <a:pt x="2125161" y="1969484"/>
                    </a:lnTo>
                    <a:lnTo>
                      <a:pt x="2142581" y="1867457"/>
                    </a:lnTo>
                    <a:lnTo>
                      <a:pt x="2154194" y="1763608"/>
                    </a:lnTo>
                    <a:lnTo>
                      <a:pt x="2160000" y="1650650"/>
                    </a:lnTo>
                    <a:lnTo>
                      <a:pt x="2160000" y="1532226"/>
                    </a:lnTo>
                    <a:lnTo>
                      <a:pt x="2150323" y="1408336"/>
                    </a:lnTo>
                    <a:lnTo>
                      <a:pt x="2136774" y="1282624"/>
                    </a:lnTo>
                    <a:lnTo>
                      <a:pt x="2117419" y="1162378"/>
                    </a:lnTo>
                    <a:lnTo>
                      <a:pt x="2094194" y="1043954"/>
                    </a:lnTo>
                    <a:lnTo>
                      <a:pt x="2067097" y="930996"/>
                    </a:lnTo>
                    <a:lnTo>
                      <a:pt x="2036129" y="819859"/>
                    </a:lnTo>
                    <a:lnTo>
                      <a:pt x="2003226" y="714188"/>
                    </a:lnTo>
                    <a:lnTo>
                      <a:pt x="1960645" y="613984"/>
                    </a:lnTo>
                    <a:lnTo>
                      <a:pt x="1916129" y="521066"/>
                    </a:lnTo>
                    <a:lnTo>
                      <a:pt x="1867742" y="431793"/>
                    </a:lnTo>
                    <a:lnTo>
                      <a:pt x="1817419" y="349807"/>
                    </a:lnTo>
                    <a:lnTo>
                      <a:pt x="1759355" y="276930"/>
                    </a:lnTo>
                    <a:lnTo>
                      <a:pt x="1697419" y="211342"/>
                    </a:lnTo>
                    <a:lnTo>
                      <a:pt x="1631613" y="153040"/>
                    </a:lnTo>
                    <a:lnTo>
                      <a:pt x="1560000" y="103849"/>
                    </a:lnTo>
                    <a:lnTo>
                      <a:pt x="1482581" y="61945"/>
                    </a:lnTo>
                    <a:lnTo>
                      <a:pt x="1403226" y="32794"/>
                    </a:lnTo>
                    <a:lnTo>
                      <a:pt x="1318064" y="1093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자유형 101">
                <a:extLst>
                  <a:ext uri="{FF2B5EF4-FFF2-40B4-BE49-F238E27FC236}">
                    <a16:creationId xmlns:a16="http://schemas.microsoft.com/office/drawing/2014/main" id="{6BA65B72-B76E-42A1-B05C-A9DB3EC246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86786" y="2302950"/>
                <a:ext cx="2016000" cy="4555050"/>
              </a:xfrm>
              <a:custGeom>
                <a:avLst/>
                <a:gdLst>
                  <a:gd name="connsiteX0" fmla="*/ 1143484 w 2016000"/>
                  <a:gd name="connsiteY0" fmla="*/ 0 h 4555050"/>
                  <a:gd name="connsiteX1" fmla="*/ 1054968 w 2016000"/>
                  <a:gd name="connsiteY1" fmla="*/ 1787 h 4555050"/>
                  <a:gd name="connsiteX2" fmla="*/ 961032 w 2016000"/>
                  <a:gd name="connsiteY2" fmla="*/ 14299 h 4555050"/>
                  <a:gd name="connsiteX3" fmla="*/ 876129 w 2016000"/>
                  <a:gd name="connsiteY3" fmla="*/ 37534 h 4555050"/>
                  <a:gd name="connsiteX4" fmla="*/ 796645 w 2016000"/>
                  <a:gd name="connsiteY4" fmla="*/ 73280 h 4555050"/>
                  <a:gd name="connsiteX5" fmla="*/ 717161 w 2016000"/>
                  <a:gd name="connsiteY5" fmla="*/ 119750 h 4555050"/>
                  <a:gd name="connsiteX6" fmla="*/ 641290 w 2016000"/>
                  <a:gd name="connsiteY6" fmla="*/ 180519 h 4555050"/>
                  <a:gd name="connsiteX7" fmla="*/ 565419 w 2016000"/>
                  <a:gd name="connsiteY7" fmla="*/ 253799 h 4555050"/>
                  <a:gd name="connsiteX8" fmla="*/ 496774 w 2016000"/>
                  <a:gd name="connsiteY8" fmla="*/ 336016 h 4555050"/>
                  <a:gd name="connsiteX9" fmla="*/ 429935 w 2016000"/>
                  <a:gd name="connsiteY9" fmla="*/ 428956 h 4555050"/>
                  <a:gd name="connsiteX10" fmla="*/ 366710 w 2016000"/>
                  <a:gd name="connsiteY10" fmla="*/ 530833 h 4555050"/>
                  <a:gd name="connsiteX11" fmla="*/ 305290 w 2016000"/>
                  <a:gd name="connsiteY11" fmla="*/ 643434 h 4555050"/>
                  <a:gd name="connsiteX12" fmla="*/ 249290 w 2016000"/>
                  <a:gd name="connsiteY12" fmla="*/ 764971 h 4555050"/>
                  <a:gd name="connsiteX13" fmla="*/ 198710 w 2016000"/>
                  <a:gd name="connsiteY13" fmla="*/ 895445 h 4555050"/>
                  <a:gd name="connsiteX14" fmla="*/ 149935 w 2016000"/>
                  <a:gd name="connsiteY14" fmla="*/ 1034856 h 4555050"/>
                  <a:gd name="connsiteX15" fmla="*/ 108387 w 2016000"/>
                  <a:gd name="connsiteY15" fmla="*/ 1183203 h 4555050"/>
                  <a:gd name="connsiteX16" fmla="*/ 68645 w 2016000"/>
                  <a:gd name="connsiteY16" fmla="*/ 1338700 h 4555050"/>
                  <a:gd name="connsiteX17" fmla="*/ 36129 w 2016000"/>
                  <a:gd name="connsiteY17" fmla="*/ 1501345 h 4555050"/>
                  <a:gd name="connsiteX18" fmla="*/ 14452 w 2016000"/>
                  <a:gd name="connsiteY18" fmla="*/ 1644331 h 4555050"/>
                  <a:gd name="connsiteX19" fmla="*/ 3613 w 2016000"/>
                  <a:gd name="connsiteY19" fmla="*/ 1792678 h 4555050"/>
                  <a:gd name="connsiteX20" fmla="*/ 0 w 2016000"/>
                  <a:gd name="connsiteY20" fmla="*/ 1942812 h 4555050"/>
                  <a:gd name="connsiteX21" fmla="*/ 3613 w 2016000"/>
                  <a:gd name="connsiteY21" fmla="*/ 2096522 h 4555050"/>
                  <a:gd name="connsiteX22" fmla="*/ 12645 w 2016000"/>
                  <a:gd name="connsiteY22" fmla="*/ 2250231 h 4555050"/>
                  <a:gd name="connsiteX23" fmla="*/ 30710 w 2016000"/>
                  <a:gd name="connsiteY23" fmla="*/ 2405727 h 4555050"/>
                  <a:gd name="connsiteX24" fmla="*/ 48774 w 2016000"/>
                  <a:gd name="connsiteY24" fmla="*/ 2564798 h 4555050"/>
                  <a:gd name="connsiteX25" fmla="*/ 74065 w 2016000"/>
                  <a:gd name="connsiteY25" fmla="*/ 2722082 h 4555050"/>
                  <a:gd name="connsiteX26" fmla="*/ 101161 w 2016000"/>
                  <a:gd name="connsiteY26" fmla="*/ 2881153 h 4555050"/>
                  <a:gd name="connsiteX27" fmla="*/ 130065 w 2016000"/>
                  <a:gd name="connsiteY27" fmla="*/ 3036650 h 4555050"/>
                  <a:gd name="connsiteX28" fmla="*/ 148129 w 2016000"/>
                  <a:gd name="connsiteY28" fmla="*/ 3154613 h 4555050"/>
                  <a:gd name="connsiteX29" fmla="*/ 164387 w 2016000"/>
                  <a:gd name="connsiteY29" fmla="*/ 3279725 h 4555050"/>
                  <a:gd name="connsiteX30" fmla="*/ 171613 w 2016000"/>
                  <a:gd name="connsiteY30" fmla="*/ 3408411 h 4555050"/>
                  <a:gd name="connsiteX31" fmla="*/ 177032 w 2016000"/>
                  <a:gd name="connsiteY31" fmla="*/ 3538885 h 4555050"/>
                  <a:gd name="connsiteX32" fmla="*/ 178839 w 2016000"/>
                  <a:gd name="connsiteY32" fmla="*/ 3671147 h 4555050"/>
                  <a:gd name="connsiteX33" fmla="*/ 177032 w 2016000"/>
                  <a:gd name="connsiteY33" fmla="*/ 3806983 h 4555050"/>
                  <a:gd name="connsiteX34" fmla="*/ 177032 w 2016000"/>
                  <a:gd name="connsiteY34" fmla="*/ 3941032 h 4555050"/>
                  <a:gd name="connsiteX35" fmla="*/ 175226 w 2016000"/>
                  <a:gd name="connsiteY35" fmla="*/ 4075080 h 4555050"/>
                  <a:gd name="connsiteX36" fmla="*/ 175226 w 2016000"/>
                  <a:gd name="connsiteY36" fmla="*/ 4207342 h 4555050"/>
                  <a:gd name="connsiteX37" fmla="*/ 175226 w 2016000"/>
                  <a:gd name="connsiteY37" fmla="*/ 4339603 h 4555050"/>
                  <a:gd name="connsiteX38" fmla="*/ 178839 w 2016000"/>
                  <a:gd name="connsiteY38" fmla="*/ 4466502 h 4555050"/>
                  <a:gd name="connsiteX39" fmla="*/ 185231 w 2016000"/>
                  <a:gd name="connsiteY39" fmla="*/ 4555050 h 4555050"/>
                  <a:gd name="connsiteX40" fmla="*/ 1782208 w 2016000"/>
                  <a:gd name="connsiteY40" fmla="*/ 4555050 h 4555050"/>
                  <a:gd name="connsiteX41" fmla="*/ 1784774 w 2016000"/>
                  <a:gd name="connsiteY41" fmla="*/ 4534420 h 4555050"/>
                  <a:gd name="connsiteX42" fmla="*/ 1795613 w 2016000"/>
                  <a:gd name="connsiteY42" fmla="*/ 4420032 h 4555050"/>
                  <a:gd name="connsiteX43" fmla="*/ 1799226 w 2016000"/>
                  <a:gd name="connsiteY43" fmla="*/ 4311006 h 4555050"/>
                  <a:gd name="connsiteX44" fmla="*/ 1799226 w 2016000"/>
                  <a:gd name="connsiteY44" fmla="*/ 4203767 h 4555050"/>
                  <a:gd name="connsiteX45" fmla="*/ 1795613 w 2016000"/>
                  <a:gd name="connsiteY45" fmla="*/ 4100103 h 4555050"/>
                  <a:gd name="connsiteX46" fmla="*/ 1788387 w 2016000"/>
                  <a:gd name="connsiteY46" fmla="*/ 3994651 h 4555050"/>
                  <a:gd name="connsiteX47" fmla="*/ 1781161 w 2016000"/>
                  <a:gd name="connsiteY47" fmla="*/ 3890987 h 4555050"/>
                  <a:gd name="connsiteX48" fmla="*/ 1772129 w 2016000"/>
                  <a:gd name="connsiteY48" fmla="*/ 3787322 h 4555050"/>
                  <a:gd name="connsiteX49" fmla="*/ 1761290 w 2016000"/>
                  <a:gd name="connsiteY49" fmla="*/ 3683658 h 4555050"/>
                  <a:gd name="connsiteX50" fmla="*/ 1750452 w 2016000"/>
                  <a:gd name="connsiteY50" fmla="*/ 3576419 h 4555050"/>
                  <a:gd name="connsiteX51" fmla="*/ 1741419 w 2016000"/>
                  <a:gd name="connsiteY51" fmla="*/ 3469180 h 4555050"/>
                  <a:gd name="connsiteX52" fmla="*/ 1736000 w 2016000"/>
                  <a:gd name="connsiteY52" fmla="*/ 3358367 h 4555050"/>
                  <a:gd name="connsiteX53" fmla="*/ 1730581 w 2016000"/>
                  <a:gd name="connsiteY53" fmla="*/ 3242191 h 4555050"/>
                  <a:gd name="connsiteX54" fmla="*/ 1728774 w 2016000"/>
                  <a:gd name="connsiteY54" fmla="*/ 3120654 h 4555050"/>
                  <a:gd name="connsiteX55" fmla="*/ 1730581 w 2016000"/>
                  <a:gd name="connsiteY55" fmla="*/ 2997329 h 4555050"/>
                  <a:gd name="connsiteX56" fmla="*/ 1737806 w 2016000"/>
                  <a:gd name="connsiteY56" fmla="*/ 2899026 h 4555050"/>
                  <a:gd name="connsiteX57" fmla="*/ 1750452 w 2016000"/>
                  <a:gd name="connsiteY57" fmla="*/ 2807873 h 4555050"/>
                  <a:gd name="connsiteX58" fmla="*/ 1764903 w 2016000"/>
                  <a:gd name="connsiteY58" fmla="*/ 2718507 h 4555050"/>
                  <a:gd name="connsiteX59" fmla="*/ 1786581 w 2016000"/>
                  <a:gd name="connsiteY59" fmla="*/ 2632716 h 4555050"/>
                  <a:gd name="connsiteX60" fmla="*/ 1810064 w 2016000"/>
                  <a:gd name="connsiteY60" fmla="*/ 2545138 h 4555050"/>
                  <a:gd name="connsiteX61" fmla="*/ 1835355 w 2016000"/>
                  <a:gd name="connsiteY61" fmla="*/ 2461134 h 4555050"/>
                  <a:gd name="connsiteX62" fmla="*/ 1862452 w 2016000"/>
                  <a:gd name="connsiteY62" fmla="*/ 2377130 h 4555050"/>
                  <a:gd name="connsiteX63" fmla="*/ 1887742 w 2016000"/>
                  <a:gd name="connsiteY63" fmla="*/ 2293126 h 4555050"/>
                  <a:gd name="connsiteX64" fmla="*/ 1916645 w 2016000"/>
                  <a:gd name="connsiteY64" fmla="*/ 2205548 h 4555050"/>
                  <a:gd name="connsiteX65" fmla="*/ 1940129 w 2016000"/>
                  <a:gd name="connsiteY65" fmla="*/ 2117969 h 4555050"/>
                  <a:gd name="connsiteX66" fmla="*/ 1963613 w 2016000"/>
                  <a:gd name="connsiteY66" fmla="*/ 2026816 h 4555050"/>
                  <a:gd name="connsiteX67" fmla="*/ 1983484 w 2016000"/>
                  <a:gd name="connsiteY67" fmla="*/ 1932089 h 4555050"/>
                  <a:gd name="connsiteX68" fmla="*/ 1999742 w 2016000"/>
                  <a:gd name="connsiteY68" fmla="*/ 1831999 h 4555050"/>
                  <a:gd name="connsiteX69" fmla="*/ 2010581 w 2016000"/>
                  <a:gd name="connsiteY69" fmla="*/ 1730122 h 4555050"/>
                  <a:gd name="connsiteX70" fmla="*/ 2016000 w 2016000"/>
                  <a:gd name="connsiteY70" fmla="*/ 1619308 h 4555050"/>
                  <a:gd name="connsiteX71" fmla="*/ 2016000 w 2016000"/>
                  <a:gd name="connsiteY71" fmla="*/ 1503133 h 4555050"/>
                  <a:gd name="connsiteX72" fmla="*/ 2006968 w 2016000"/>
                  <a:gd name="connsiteY72" fmla="*/ 1381595 h 4555050"/>
                  <a:gd name="connsiteX73" fmla="*/ 1994323 w 2016000"/>
                  <a:gd name="connsiteY73" fmla="*/ 1258271 h 4555050"/>
                  <a:gd name="connsiteX74" fmla="*/ 1976258 w 2016000"/>
                  <a:gd name="connsiteY74" fmla="*/ 1140308 h 4555050"/>
                  <a:gd name="connsiteX75" fmla="*/ 1954581 w 2016000"/>
                  <a:gd name="connsiteY75" fmla="*/ 1024132 h 4555050"/>
                  <a:gd name="connsiteX76" fmla="*/ 1929290 w 2016000"/>
                  <a:gd name="connsiteY76" fmla="*/ 913319 h 4555050"/>
                  <a:gd name="connsiteX77" fmla="*/ 1900387 w 2016000"/>
                  <a:gd name="connsiteY77" fmla="*/ 804292 h 4555050"/>
                  <a:gd name="connsiteX78" fmla="*/ 1869677 w 2016000"/>
                  <a:gd name="connsiteY78" fmla="*/ 700628 h 4555050"/>
                  <a:gd name="connsiteX79" fmla="*/ 1829936 w 2016000"/>
                  <a:gd name="connsiteY79" fmla="*/ 602326 h 4555050"/>
                  <a:gd name="connsiteX80" fmla="*/ 1788387 w 2016000"/>
                  <a:gd name="connsiteY80" fmla="*/ 511172 h 4555050"/>
                  <a:gd name="connsiteX81" fmla="*/ 1743226 w 2016000"/>
                  <a:gd name="connsiteY81" fmla="*/ 423594 h 4555050"/>
                  <a:gd name="connsiteX82" fmla="*/ 1696258 w 2016000"/>
                  <a:gd name="connsiteY82" fmla="*/ 343165 h 4555050"/>
                  <a:gd name="connsiteX83" fmla="*/ 1642064 w 2016000"/>
                  <a:gd name="connsiteY83" fmla="*/ 271672 h 4555050"/>
                  <a:gd name="connsiteX84" fmla="*/ 1584258 w 2016000"/>
                  <a:gd name="connsiteY84" fmla="*/ 207329 h 4555050"/>
                  <a:gd name="connsiteX85" fmla="*/ 1522839 w 2016000"/>
                  <a:gd name="connsiteY85" fmla="*/ 150135 h 4555050"/>
                  <a:gd name="connsiteX86" fmla="*/ 1456000 w 2016000"/>
                  <a:gd name="connsiteY86" fmla="*/ 101877 h 4555050"/>
                  <a:gd name="connsiteX87" fmla="*/ 1383742 w 2016000"/>
                  <a:gd name="connsiteY87" fmla="*/ 60769 h 4555050"/>
                  <a:gd name="connsiteX88" fmla="*/ 1309677 w 2016000"/>
                  <a:gd name="connsiteY88" fmla="*/ 32172 h 4555050"/>
                  <a:gd name="connsiteX89" fmla="*/ 1230194 w 2016000"/>
                  <a:gd name="connsiteY89" fmla="*/ 10724 h 45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016000" h="4555050">
                    <a:moveTo>
                      <a:pt x="1143484" y="0"/>
                    </a:moveTo>
                    <a:lnTo>
                      <a:pt x="1054968" y="1787"/>
                    </a:lnTo>
                    <a:lnTo>
                      <a:pt x="961032" y="14299"/>
                    </a:lnTo>
                    <a:lnTo>
                      <a:pt x="876129" y="37534"/>
                    </a:lnTo>
                    <a:lnTo>
                      <a:pt x="796645" y="73280"/>
                    </a:lnTo>
                    <a:lnTo>
                      <a:pt x="717161" y="119750"/>
                    </a:lnTo>
                    <a:lnTo>
                      <a:pt x="641290" y="180519"/>
                    </a:lnTo>
                    <a:lnTo>
                      <a:pt x="565419" y="253799"/>
                    </a:lnTo>
                    <a:lnTo>
                      <a:pt x="496774" y="336016"/>
                    </a:lnTo>
                    <a:lnTo>
                      <a:pt x="429935" y="428956"/>
                    </a:lnTo>
                    <a:lnTo>
                      <a:pt x="366710" y="530833"/>
                    </a:lnTo>
                    <a:lnTo>
                      <a:pt x="305290" y="643434"/>
                    </a:lnTo>
                    <a:lnTo>
                      <a:pt x="249290" y="764971"/>
                    </a:lnTo>
                    <a:lnTo>
                      <a:pt x="198710" y="895445"/>
                    </a:lnTo>
                    <a:lnTo>
                      <a:pt x="149935" y="1034856"/>
                    </a:lnTo>
                    <a:lnTo>
                      <a:pt x="108387" y="1183203"/>
                    </a:lnTo>
                    <a:lnTo>
                      <a:pt x="68645" y="1338700"/>
                    </a:lnTo>
                    <a:lnTo>
                      <a:pt x="36129" y="1501345"/>
                    </a:lnTo>
                    <a:lnTo>
                      <a:pt x="14452" y="1644331"/>
                    </a:lnTo>
                    <a:lnTo>
                      <a:pt x="3613" y="1792678"/>
                    </a:lnTo>
                    <a:lnTo>
                      <a:pt x="0" y="1942812"/>
                    </a:lnTo>
                    <a:lnTo>
                      <a:pt x="3613" y="2096522"/>
                    </a:lnTo>
                    <a:lnTo>
                      <a:pt x="12645" y="2250231"/>
                    </a:lnTo>
                    <a:lnTo>
                      <a:pt x="30710" y="2405727"/>
                    </a:lnTo>
                    <a:lnTo>
                      <a:pt x="48774" y="2564798"/>
                    </a:lnTo>
                    <a:lnTo>
                      <a:pt x="74065" y="2722082"/>
                    </a:lnTo>
                    <a:lnTo>
                      <a:pt x="101161" y="2881153"/>
                    </a:lnTo>
                    <a:lnTo>
                      <a:pt x="130065" y="3036650"/>
                    </a:lnTo>
                    <a:lnTo>
                      <a:pt x="148129" y="3154613"/>
                    </a:lnTo>
                    <a:lnTo>
                      <a:pt x="164387" y="3279725"/>
                    </a:lnTo>
                    <a:lnTo>
                      <a:pt x="171613" y="3408411"/>
                    </a:lnTo>
                    <a:lnTo>
                      <a:pt x="177032" y="3538885"/>
                    </a:lnTo>
                    <a:lnTo>
                      <a:pt x="178839" y="3671147"/>
                    </a:lnTo>
                    <a:lnTo>
                      <a:pt x="177032" y="3806983"/>
                    </a:lnTo>
                    <a:lnTo>
                      <a:pt x="177032" y="3941032"/>
                    </a:lnTo>
                    <a:lnTo>
                      <a:pt x="175226" y="4075080"/>
                    </a:lnTo>
                    <a:lnTo>
                      <a:pt x="175226" y="4207342"/>
                    </a:lnTo>
                    <a:lnTo>
                      <a:pt x="175226" y="4339603"/>
                    </a:lnTo>
                    <a:lnTo>
                      <a:pt x="178839" y="4466502"/>
                    </a:lnTo>
                    <a:lnTo>
                      <a:pt x="185231" y="4555050"/>
                    </a:lnTo>
                    <a:lnTo>
                      <a:pt x="1782208" y="4555050"/>
                    </a:lnTo>
                    <a:lnTo>
                      <a:pt x="1784774" y="4534420"/>
                    </a:lnTo>
                    <a:lnTo>
                      <a:pt x="1795613" y="4420032"/>
                    </a:lnTo>
                    <a:lnTo>
                      <a:pt x="1799226" y="4311006"/>
                    </a:lnTo>
                    <a:lnTo>
                      <a:pt x="1799226" y="4203767"/>
                    </a:lnTo>
                    <a:lnTo>
                      <a:pt x="1795613" y="4100103"/>
                    </a:lnTo>
                    <a:lnTo>
                      <a:pt x="1788387" y="3994651"/>
                    </a:lnTo>
                    <a:lnTo>
                      <a:pt x="1781161" y="3890987"/>
                    </a:lnTo>
                    <a:lnTo>
                      <a:pt x="1772129" y="3787322"/>
                    </a:lnTo>
                    <a:lnTo>
                      <a:pt x="1761290" y="3683658"/>
                    </a:lnTo>
                    <a:lnTo>
                      <a:pt x="1750452" y="3576419"/>
                    </a:lnTo>
                    <a:lnTo>
                      <a:pt x="1741419" y="3469180"/>
                    </a:lnTo>
                    <a:lnTo>
                      <a:pt x="1736000" y="3358367"/>
                    </a:lnTo>
                    <a:lnTo>
                      <a:pt x="1730581" y="3242191"/>
                    </a:lnTo>
                    <a:lnTo>
                      <a:pt x="1728774" y="3120654"/>
                    </a:lnTo>
                    <a:lnTo>
                      <a:pt x="1730581" y="2997329"/>
                    </a:lnTo>
                    <a:lnTo>
                      <a:pt x="1737806" y="2899026"/>
                    </a:lnTo>
                    <a:lnTo>
                      <a:pt x="1750452" y="2807873"/>
                    </a:lnTo>
                    <a:lnTo>
                      <a:pt x="1764903" y="2718507"/>
                    </a:lnTo>
                    <a:lnTo>
                      <a:pt x="1786581" y="2632716"/>
                    </a:lnTo>
                    <a:lnTo>
                      <a:pt x="1810064" y="2545138"/>
                    </a:lnTo>
                    <a:lnTo>
                      <a:pt x="1835355" y="2461134"/>
                    </a:lnTo>
                    <a:lnTo>
                      <a:pt x="1862452" y="2377130"/>
                    </a:lnTo>
                    <a:lnTo>
                      <a:pt x="1887742" y="2293126"/>
                    </a:lnTo>
                    <a:lnTo>
                      <a:pt x="1916645" y="2205548"/>
                    </a:lnTo>
                    <a:lnTo>
                      <a:pt x="1940129" y="2117969"/>
                    </a:lnTo>
                    <a:lnTo>
                      <a:pt x="1963613" y="2026816"/>
                    </a:lnTo>
                    <a:lnTo>
                      <a:pt x="1983484" y="1932089"/>
                    </a:lnTo>
                    <a:lnTo>
                      <a:pt x="1999742" y="1831999"/>
                    </a:lnTo>
                    <a:lnTo>
                      <a:pt x="2010581" y="1730122"/>
                    </a:lnTo>
                    <a:lnTo>
                      <a:pt x="2016000" y="1619308"/>
                    </a:lnTo>
                    <a:lnTo>
                      <a:pt x="2016000" y="1503133"/>
                    </a:lnTo>
                    <a:lnTo>
                      <a:pt x="2006968" y="1381595"/>
                    </a:lnTo>
                    <a:lnTo>
                      <a:pt x="1994323" y="1258271"/>
                    </a:lnTo>
                    <a:lnTo>
                      <a:pt x="1976258" y="1140308"/>
                    </a:lnTo>
                    <a:lnTo>
                      <a:pt x="1954581" y="1024132"/>
                    </a:lnTo>
                    <a:lnTo>
                      <a:pt x="1929290" y="913319"/>
                    </a:lnTo>
                    <a:lnTo>
                      <a:pt x="1900387" y="804292"/>
                    </a:lnTo>
                    <a:lnTo>
                      <a:pt x="1869677" y="700628"/>
                    </a:lnTo>
                    <a:lnTo>
                      <a:pt x="1829936" y="602326"/>
                    </a:lnTo>
                    <a:lnTo>
                      <a:pt x="1788387" y="511172"/>
                    </a:lnTo>
                    <a:lnTo>
                      <a:pt x="1743226" y="423594"/>
                    </a:lnTo>
                    <a:lnTo>
                      <a:pt x="1696258" y="343165"/>
                    </a:lnTo>
                    <a:lnTo>
                      <a:pt x="1642064" y="271672"/>
                    </a:lnTo>
                    <a:lnTo>
                      <a:pt x="1584258" y="207329"/>
                    </a:lnTo>
                    <a:lnTo>
                      <a:pt x="1522839" y="150135"/>
                    </a:lnTo>
                    <a:lnTo>
                      <a:pt x="1456000" y="101877"/>
                    </a:lnTo>
                    <a:lnTo>
                      <a:pt x="1383742" y="60769"/>
                    </a:lnTo>
                    <a:lnTo>
                      <a:pt x="1309677" y="32172"/>
                    </a:lnTo>
                    <a:lnTo>
                      <a:pt x="1230194" y="107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자유형 49">
                <a:extLst>
                  <a:ext uri="{FF2B5EF4-FFF2-40B4-BE49-F238E27FC236}">
                    <a16:creationId xmlns:a16="http://schemas.microsoft.com/office/drawing/2014/main" id="{2F0B8F6C-06D8-462E-99A6-A396341401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403686" y="2996776"/>
                <a:ext cx="1973941" cy="3283079"/>
              </a:xfrm>
              <a:custGeom>
                <a:avLst/>
                <a:gdLst>
                  <a:gd name="connsiteX0" fmla="*/ 291811 w 1973941"/>
                  <a:gd name="connsiteY0" fmla="*/ 0 h 3283079"/>
                  <a:gd name="connsiteX1" fmla="*/ 311504 w 1973941"/>
                  <a:gd name="connsiteY1" fmla="*/ 8904 h 3283079"/>
                  <a:gd name="connsiteX2" fmla="*/ 1112163 w 1973941"/>
                  <a:gd name="connsiteY2" fmla="*/ 151899 h 3283079"/>
                  <a:gd name="connsiteX3" fmla="*/ 1815915 w 1973941"/>
                  <a:gd name="connsiteY3" fmla="*/ 44956 h 3283079"/>
                  <a:gd name="connsiteX4" fmla="*/ 1830136 w 1973941"/>
                  <a:gd name="connsiteY4" fmla="*/ 39666 h 3283079"/>
                  <a:gd name="connsiteX5" fmla="*/ 1830671 w 1973941"/>
                  <a:gd name="connsiteY5" fmla="*/ 41005 h 3283079"/>
                  <a:gd name="connsiteX6" fmla="*/ 1860740 w 1973941"/>
                  <a:gd name="connsiteY6" fmla="*/ 143593 h 3283079"/>
                  <a:gd name="connsiteX7" fmla="*/ 1889040 w 1973941"/>
                  <a:gd name="connsiteY7" fmla="*/ 251488 h 3283079"/>
                  <a:gd name="connsiteX8" fmla="*/ 1913803 w 1973941"/>
                  <a:gd name="connsiteY8" fmla="*/ 361151 h 3283079"/>
                  <a:gd name="connsiteX9" fmla="*/ 1935028 w 1973941"/>
                  <a:gd name="connsiteY9" fmla="*/ 476121 h 3283079"/>
                  <a:gd name="connsiteX10" fmla="*/ 1952716 w 1973941"/>
                  <a:gd name="connsiteY10" fmla="*/ 592860 h 3283079"/>
                  <a:gd name="connsiteX11" fmla="*/ 1965097 w 1973941"/>
                  <a:gd name="connsiteY11" fmla="*/ 714904 h 3283079"/>
                  <a:gd name="connsiteX12" fmla="*/ 1973941 w 1973941"/>
                  <a:gd name="connsiteY12" fmla="*/ 835180 h 3283079"/>
                  <a:gd name="connsiteX13" fmla="*/ 1973941 w 1973941"/>
                  <a:gd name="connsiteY13" fmla="*/ 950150 h 3283079"/>
                  <a:gd name="connsiteX14" fmla="*/ 1968635 w 1973941"/>
                  <a:gd name="connsiteY14" fmla="*/ 1059814 h 3283079"/>
                  <a:gd name="connsiteX15" fmla="*/ 1958022 w 1973941"/>
                  <a:gd name="connsiteY15" fmla="*/ 1160633 h 3283079"/>
                  <a:gd name="connsiteX16" fmla="*/ 1942103 w 1973941"/>
                  <a:gd name="connsiteY16" fmla="*/ 1259684 h 3283079"/>
                  <a:gd name="connsiteX17" fmla="*/ 1922647 w 1973941"/>
                  <a:gd name="connsiteY17" fmla="*/ 1353429 h 3283079"/>
                  <a:gd name="connsiteX18" fmla="*/ 1899653 w 1973941"/>
                  <a:gd name="connsiteY18" fmla="*/ 1443636 h 3283079"/>
                  <a:gd name="connsiteX19" fmla="*/ 1876659 w 1973941"/>
                  <a:gd name="connsiteY19" fmla="*/ 1530305 h 3283079"/>
                  <a:gd name="connsiteX20" fmla="*/ 1848359 w 1973941"/>
                  <a:gd name="connsiteY20" fmla="*/ 1616974 h 3283079"/>
                  <a:gd name="connsiteX21" fmla="*/ 1823596 w 1973941"/>
                  <a:gd name="connsiteY21" fmla="*/ 1700106 h 3283079"/>
                  <a:gd name="connsiteX22" fmla="*/ 1797065 w 1973941"/>
                  <a:gd name="connsiteY22" fmla="*/ 1783238 h 3283079"/>
                  <a:gd name="connsiteX23" fmla="*/ 1772302 w 1973941"/>
                  <a:gd name="connsiteY23" fmla="*/ 1866370 h 3283079"/>
                  <a:gd name="connsiteX24" fmla="*/ 1749308 w 1973941"/>
                  <a:gd name="connsiteY24" fmla="*/ 1953040 h 3283079"/>
                  <a:gd name="connsiteX25" fmla="*/ 1728083 w 1973941"/>
                  <a:gd name="connsiteY25" fmla="*/ 2037941 h 3283079"/>
                  <a:gd name="connsiteX26" fmla="*/ 1713933 w 1973941"/>
                  <a:gd name="connsiteY26" fmla="*/ 2126379 h 3283079"/>
                  <a:gd name="connsiteX27" fmla="*/ 1701551 w 1973941"/>
                  <a:gd name="connsiteY27" fmla="*/ 2216586 h 3283079"/>
                  <a:gd name="connsiteX28" fmla="*/ 1694476 w 1973941"/>
                  <a:gd name="connsiteY28" fmla="*/ 2313868 h 3283079"/>
                  <a:gd name="connsiteX29" fmla="*/ 1692708 w 1973941"/>
                  <a:gd name="connsiteY29" fmla="*/ 2435913 h 3283079"/>
                  <a:gd name="connsiteX30" fmla="*/ 1694476 w 1973941"/>
                  <a:gd name="connsiteY30" fmla="*/ 2556189 h 3283079"/>
                  <a:gd name="connsiteX31" fmla="*/ 1699783 w 1973941"/>
                  <a:gd name="connsiteY31" fmla="*/ 2671158 h 3283079"/>
                  <a:gd name="connsiteX32" fmla="*/ 1705089 w 1973941"/>
                  <a:gd name="connsiteY32" fmla="*/ 2780822 h 3283079"/>
                  <a:gd name="connsiteX33" fmla="*/ 1713933 w 1973941"/>
                  <a:gd name="connsiteY33" fmla="*/ 2886948 h 3283079"/>
                  <a:gd name="connsiteX34" fmla="*/ 1724545 w 1973941"/>
                  <a:gd name="connsiteY34" fmla="*/ 2993074 h 3283079"/>
                  <a:gd name="connsiteX35" fmla="*/ 1735158 w 1973941"/>
                  <a:gd name="connsiteY35" fmla="*/ 3095662 h 3283079"/>
                  <a:gd name="connsiteX36" fmla="*/ 1743775 w 1973941"/>
                  <a:gd name="connsiteY36" fmla="*/ 3195616 h 3283079"/>
                  <a:gd name="connsiteX37" fmla="*/ 1602094 w 1973941"/>
                  <a:gd name="connsiteY37" fmla="*/ 3233872 h 3283079"/>
                  <a:gd name="connsiteX38" fmla="*/ 1112163 w 1973941"/>
                  <a:gd name="connsiteY38" fmla="*/ 3283079 h 3283079"/>
                  <a:gd name="connsiteX39" fmla="*/ 222108 w 1973941"/>
                  <a:gd name="connsiteY39" fmla="*/ 3099663 h 3283079"/>
                  <a:gd name="connsiteX40" fmla="*/ 173890 w 1973941"/>
                  <a:gd name="connsiteY40" fmla="*/ 3073268 h 3283079"/>
                  <a:gd name="connsiteX41" fmla="*/ 175108 w 1973941"/>
                  <a:gd name="connsiteY41" fmla="*/ 2980692 h 3283079"/>
                  <a:gd name="connsiteX42" fmla="*/ 173339 w 1973941"/>
                  <a:gd name="connsiteY42" fmla="*/ 2849804 h 3283079"/>
                  <a:gd name="connsiteX43" fmla="*/ 168033 w 1973941"/>
                  <a:gd name="connsiteY43" fmla="*/ 2720684 h 3283079"/>
                  <a:gd name="connsiteX44" fmla="*/ 160958 w 1973941"/>
                  <a:gd name="connsiteY44" fmla="*/ 2593333 h 3283079"/>
                  <a:gd name="connsiteX45" fmla="*/ 145039 w 1973941"/>
                  <a:gd name="connsiteY45" fmla="*/ 2469519 h 3283079"/>
                  <a:gd name="connsiteX46" fmla="*/ 127351 w 1973941"/>
                  <a:gd name="connsiteY46" fmla="*/ 2352781 h 3283079"/>
                  <a:gd name="connsiteX47" fmla="*/ 99051 w 1973941"/>
                  <a:gd name="connsiteY47" fmla="*/ 2198898 h 3283079"/>
                  <a:gd name="connsiteX48" fmla="*/ 72520 w 1973941"/>
                  <a:gd name="connsiteY48" fmla="*/ 2041478 h 3283079"/>
                  <a:gd name="connsiteX49" fmla="*/ 47757 w 1973941"/>
                  <a:gd name="connsiteY49" fmla="*/ 1885827 h 3283079"/>
                  <a:gd name="connsiteX50" fmla="*/ 30069 w 1973941"/>
                  <a:gd name="connsiteY50" fmla="*/ 1728407 h 3283079"/>
                  <a:gd name="connsiteX51" fmla="*/ 12382 w 1973941"/>
                  <a:gd name="connsiteY51" fmla="*/ 1574524 h 3283079"/>
                  <a:gd name="connsiteX52" fmla="*/ 3538 w 1973941"/>
                  <a:gd name="connsiteY52" fmla="*/ 1422410 h 3283079"/>
                  <a:gd name="connsiteX53" fmla="*/ 0 w 1973941"/>
                  <a:gd name="connsiteY53" fmla="*/ 1270297 h 3283079"/>
                  <a:gd name="connsiteX54" fmla="*/ 3538 w 1973941"/>
                  <a:gd name="connsiteY54" fmla="*/ 1121720 h 3283079"/>
                  <a:gd name="connsiteX55" fmla="*/ 14150 w 1973941"/>
                  <a:gd name="connsiteY55" fmla="*/ 974913 h 3283079"/>
                  <a:gd name="connsiteX56" fmla="*/ 35376 w 1973941"/>
                  <a:gd name="connsiteY56" fmla="*/ 833412 h 3283079"/>
                  <a:gd name="connsiteX57" fmla="*/ 67213 w 1973941"/>
                  <a:gd name="connsiteY57" fmla="*/ 672454 h 3283079"/>
                  <a:gd name="connsiteX58" fmla="*/ 106126 w 1973941"/>
                  <a:gd name="connsiteY58" fmla="*/ 518571 h 3283079"/>
                  <a:gd name="connsiteX59" fmla="*/ 146808 w 1973941"/>
                  <a:gd name="connsiteY59" fmla="*/ 371764 h 3283079"/>
                  <a:gd name="connsiteX60" fmla="*/ 194564 w 1973941"/>
                  <a:gd name="connsiteY60" fmla="*/ 233800 h 3283079"/>
                  <a:gd name="connsiteX61" fmla="*/ 244090 w 1973941"/>
                  <a:gd name="connsiteY61" fmla="*/ 104680 h 3283079"/>
                  <a:gd name="connsiteX62" fmla="*/ 291811 w 1973941"/>
                  <a:gd name="connsiteY62" fmla="*/ 0 h 328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973941" h="3283079">
                    <a:moveTo>
                      <a:pt x="291811" y="0"/>
                    </a:moveTo>
                    <a:lnTo>
                      <a:pt x="311504" y="8904"/>
                    </a:lnTo>
                    <a:cubicBezTo>
                      <a:pt x="529104" y="98245"/>
                      <a:pt x="808057" y="151899"/>
                      <a:pt x="1112163" y="151899"/>
                    </a:cubicBezTo>
                    <a:cubicBezTo>
                      <a:pt x="1372826" y="151899"/>
                      <a:pt x="1615008" y="112480"/>
                      <a:pt x="1815915" y="44956"/>
                    </a:cubicBezTo>
                    <a:lnTo>
                      <a:pt x="1830136" y="39666"/>
                    </a:lnTo>
                    <a:lnTo>
                      <a:pt x="1830671" y="41005"/>
                    </a:lnTo>
                    <a:lnTo>
                      <a:pt x="1860740" y="143593"/>
                    </a:lnTo>
                    <a:lnTo>
                      <a:pt x="1889040" y="251488"/>
                    </a:lnTo>
                    <a:lnTo>
                      <a:pt x="1913803" y="361151"/>
                    </a:lnTo>
                    <a:lnTo>
                      <a:pt x="1935028" y="476121"/>
                    </a:lnTo>
                    <a:lnTo>
                      <a:pt x="1952716" y="592860"/>
                    </a:lnTo>
                    <a:lnTo>
                      <a:pt x="1965097" y="714904"/>
                    </a:lnTo>
                    <a:lnTo>
                      <a:pt x="1973941" y="835180"/>
                    </a:lnTo>
                    <a:lnTo>
                      <a:pt x="1973941" y="950150"/>
                    </a:lnTo>
                    <a:lnTo>
                      <a:pt x="1968635" y="1059814"/>
                    </a:lnTo>
                    <a:lnTo>
                      <a:pt x="1958022" y="1160633"/>
                    </a:lnTo>
                    <a:lnTo>
                      <a:pt x="1942103" y="1259684"/>
                    </a:lnTo>
                    <a:lnTo>
                      <a:pt x="1922647" y="1353429"/>
                    </a:lnTo>
                    <a:lnTo>
                      <a:pt x="1899653" y="1443636"/>
                    </a:lnTo>
                    <a:lnTo>
                      <a:pt x="1876659" y="1530305"/>
                    </a:lnTo>
                    <a:lnTo>
                      <a:pt x="1848359" y="1616974"/>
                    </a:lnTo>
                    <a:lnTo>
                      <a:pt x="1823596" y="1700106"/>
                    </a:lnTo>
                    <a:lnTo>
                      <a:pt x="1797065" y="1783238"/>
                    </a:lnTo>
                    <a:lnTo>
                      <a:pt x="1772302" y="1866370"/>
                    </a:lnTo>
                    <a:lnTo>
                      <a:pt x="1749308" y="1953040"/>
                    </a:lnTo>
                    <a:lnTo>
                      <a:pt x="1728083" y="2037941"/>
                    </a:lnTo>
                    <a:lnTo>
                      <a:pt x="1713933" y="2126379"/>
                    </a:lnTo>
                    <a:lnTo>
                      <a:pt x="1701551" y="2216586"/>
                    </a:lnTo>
                    <a:lnTo>
                      <a:pt x="1694476" y="2313868"/>
                    </a:lnTo>
                    <a:lnTo>
                      <a:pt x="1692708" y="2435913"/>
                    </a:lnTo>
                    <a:lnTo>
                      <a:pt x="1694476" y="2556189"/>
                    </a:lnTo>
                    <a:lnTo>
                      <a:pt x="1699783" y="2671158"/>
                    </a:lnTo>
                    <a:lnTo>
                      <a:pt x="1705089" y="2780822"/>
                    </a:lnTo>
                    <a:lnTo>
                      <a:pt x="1713933" y="2886948"/>
                    </a:lnTo>
                    <a:lnTo>
                      <a:pt x="1724545" y="2993074"/>
                    </a:lnTo>
                    <a:lnTo>
                      <a:pt x="1735158" y="3095662"/>
                    </a:lnTo>
                    <a:lnTo>
                      <a:pt x="1743775" y="3195616"/>
                    </a:lnTo>
                    <a:lnTo>
                      <a:pt x="1602094" y="3233872"/>
                    </a:lnTo>
                    <a:cubicBezTo>
                      <a:pt x="1451500" y="3265560"/>
                      <a:pt x="1285938" y="3283079"/>
                      <a:pt x="1112163" y="3283079"/>
                    </a:cubicBezTo>
                    <a:cubicBezTo>
                      <a:pt x="764613" y="3283079"/>
                      <a:pt x="449917" y="3213000"/>
                      <a:pt x="222108" y="3099663"/>
                    </a:cubicBezTo>
                    <a:lnTo>
                      <a:pt x="173890" y="3073268"/>
                    </a:lnTo>
                    <a:lnTo>
                      <a:pt x="175108" y="2980692"/>
                    </a:lnTo>
                    <a:lnTo>
                      <a:pt x="173339" y="2849804"/>
                    </a:lnTo>
                    <a:lnTo>
                      <a:pt x="168033" y="2720684"/>
                    </a:lnTo>
                    <a:lnTo>
                      <a:pt x="160958" y="2593333"/>
                    </a:lnTo>
                    <a:lnTo>
                      <a:pt x="145039" y="2469519"/>
                    </a:lnTo>
                    <a:lnTo>
                      <a:pt x="127351" y="2352781"/>
                    </a:lnTo>
                    <a:lnTo>
                      <a:pt x="99051" y="2198898"/>
                    </a:lnTo>
                    <a:lnTo>
                      <a:pt x="72520" y="2041478"/>
                    </a:lnTo>
                    <a:lnTo>
                      <a:pt x="47757" y="1885827"/>
                    </a:lnTo>
                    <a:lnTo>
                      <a:pt x="30069" y="1728407"/>
                    </a:lnTo>
                    <a:lnTo>
                      <a:pt x="12382" y="1574524"/>
                    </a:lnTo>
                    <a:lnTo>
                      <a:pt x="3538" y="1422410"/>
                    </a:lnTo>
                    <a:lnTo>
                      <a:pt x="0" y="1270297"/>
                    </a:lnTo>
                    <a:lnTo>
                      <a:pt x="3538" y="1121720"/>
                    </a:lnTo>
                    <a:lnTo>
                      <a:pt x="14150" y="974913"/>
                    </a:lnTo>
                    <a:lnTo>
                      <a:pt x="35376" y="833412"/>
                    </a:lnTo>
                    <a:lnTo>
                      <a:pt x="67213" y="672454"/>
                    </a:lnTo>
                    <a:lnTo>
                      <a:pt x="106126" y="518571"/>
                    </a:lnTo>
                    <a:lnTo>
                      <a:pt x="146808" y="371764"/>
                    </a:lnTo>
                    <a:lnTo>
                      <a:pt x="194564" y="233800"/>
                    </a:lnTo>
                    <a:lnTo>
                      <a:pt x="244090" y="104680"/>
                    </a:lnTo>
                    <a:lnTo>
                      <a:pt x="291811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자유형 96">
                <a:extLst>
                  <a:ext uri="{FF2B5EF4-FFF2-40B4-BE49-F238E27FC236}">
                    <a16:creationId xmlns:a16="http://schemas.microsoft.com/office/drawing/2014/main" id="{84BA66B8-DE71-4DD0-97E2-7F85D44984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15938" y="6058169"/>
                <a:ext cx="1590119" cy="799831"/>
              </a:xfrm>
              <a:custGeom>
                <a:avLst/>
                <a:gdLst>
                  <a:gd name="connsiteX0" fmla="*/ 2320 w 1590119"/>
                  <a:gd name="connsiteY0" fmla="*/ 0 h 799831"/>
                  <a:gd name="connsiteX1" fmla="*/ 1769 w 1590119"/>
                  <a:gd name="connsiteY1" fmla="*/ 41850 h 799831"/>
                  <a:gd name="connsiteX2" fmla="*/ 1769 w 1590119"/>
                  <a:gd name="connsiteY2" fmla="*/ 174508 h 799831"/>
                  <a:gd name="connsiteX3" fmla="*/ 0 w 1590119"/>
                  <a:gd name="connsiteY3" fmla="*/ 307165 h 799831"/>
                  <a:gd name="connsiteX4" fmla="*/ 0 w 1590119"/>
                  <a:gd name="connsiteY4" fmla="*/ 438054 h 799831"/>
                  <a:gd name="connsiteX5" fmla="*/ 0 w 1590119"/>
                  <a:gd name="connsiteY5" fmla="*/ 568942 h 799831"/>
                  <a:gd name="connsiteX6" fmla="*/ 3538 w 1590119"/>
                  <a:gd name="connsiteY6" fmla="*/ 694525 h 799831"/>
                  <a:gd name="connsiteX7" fmla="*/ 11060 w 1590119"/>
                  <a:gd name="connsiteY7" fmla="*/ 799831 h 799831"/>
                  <a:gd name="connsiteX8" fmla="*/ 1571281 w 1590119"/>
                  <a:gd name="connsiteY8" fmla="*/ 799831 h 799831"/>
                  <a:gd name="connsiteX9" fmla="*/ 1575969 w 1590119"/>
                  <a:gd name="connsiteY9" fmla="*/ 761738 h 799831"/>
                  <a:gd name="connsiteX10" fmla="*/ 1586582 w 1590119"/>
                  <a:gd name="connsiteY10" fmla="*/ 648537 h 799831"/>
                  <a:gd name="connsiteX11" fmla="*/ 1590119 w 1590119"/>
                  <a:gd name="connsiteY11" fmla="*/ 540642 h 799831"/>
                  <a:gd name="connsiteX12" fmla="*/ 1590119 w 1590119"/>
                  <a:gd name="connsiteY12" fmla="*/ 434516 h 799831"/>
                  <a:gd name="connsiteX13" fmla="*/ 1586582 w 1590119"/>
                  <a:gd name="connsiteY13" fmla="*/ 331928 h 799831"/>
                  <a:gd name="connsiteX14" fmla="*/ 1579507 w 1590119"/>
                  <a:gd name="connsiteY14" fmla="*/ 227571 h 799831"/>
                  <a:gd name="connsiteX15" fmla="*/ 1572432 w 1590119"/>
                  <a:gd name="connsiteY15" fmla="*/ 124982 h 799831"/>
                  <a:gd name="connsiteX16" fmla="*/ 1572205 w 1590119"/>
                  <a:gd name="connsiteY16" fmla="*/ 122348 h 799831"/>
                  <a:gd name="connsiteX17" fmla="*/ 1430524 w 1590119"/>
                  <a:gd name="connsiteY17" fmla="*/ 160604 h 799831"/>
                  <a:gd name="connsiteX18" fmla="*/ 940593 w 1590119"/>
                  <a:gd name="connsiteY18" fmla="*/ 209811 h 799831"/>
                  <a:gd name="connsiteX19" fmla="*/ 50538 w 1590119"/>
                  <a:gd name="connsiteY19" fmla="*/ 26395 h 79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0119" h="799831">
                    <a:moveTo>
                      <a:pt x="2320" y="0"/>
                    </a:moveTo>
                    <a:lnTo>
                      <a:pt x="1769" y="41850"/>
                    </a:lnTo>
                    <a:lnTo>
                      <a:pt x="1769" y="174508"/>
                    </a:lnTo>
                    <a:lnTo>
                      <a:pt x="0" y="307165"/>
                    </a:lnTo>
                    <a:lnTo>
                      <a:pt x="0" y="438054"/>
                    </a:lnTo>
                    <a:lnTo>
                      <a:pt x="0" y="568942"/>
                    </a:lnTo>
                    <a:lnTo>
                      <a:pt x="3538" y="694525"/>
                    </a:lnTo>
                    <a:lnTo>
                      <a:pt x="11060" y="799831"/>
                    </a:lnTo>
                    <a:lnTo>
                      <a:pt x="1571281" y="799831"/>
                    </a:lnTo>
                    <a:lnTo>
                      <a:pt x="1575969" y="761738"/>
                    </a:lnTo>
                    <a:lnTo>
                      <a:pt x="1586582" y="648537"/>
                    </a:lnTo>
                    <a:lnTo>
                      <a:pt x="1590119" y="540642"/>
                    </a:lnTo>
                    <a:lnTo>
                      <a:pt x="1590119" y="434516"/>
                    </a:lnTo>
                    <a:lnTo>
                      <a:pt x="1586582" y="331928"/>
                    </a:lnTo>
                    <a:lnTo>
                      <a:pt x="1579507" y="227571"/>
                    </a:lnTo>
                    <a:lnTo>
                      <a:pt x="1572432" y="124982"/>
                    </a:lnTo>
                    <a:lnTo>
                      <a:pt x="1572205" y="122348"/>
                    </a:lnTo>
                    <a:lnTo>
                      <a:pt x="1430524" y="160604"/>
                    </a:lnTo>
                    <a:cubicBezTo>
                      <a:pt x="1279930" y="192292"/>
                      <a:pt x="1114368" y="209811"/>
                      <a:pt x="940593" y="209811"/>
                    </a:cubicBezTo>
                    <a:cubicBezTo>
                      <a:pt x="593043" y="209811"/>
                      <a:pt x="278347" y="139732"/>
                      <a:pt x="50538" y="26395"/>
                    </a:cubicBez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자유형 51">
                <a:extLst>
                  <a:ext uri="{FF2B5EF4-FFF2-40B4-BE49-F238E27FC236}">
                    <a16:creationId xmlns:a16="http://schemas.microsoft.com/office/drawing/2014/main" id="{5BA6BCD3-E18D-4785-8198-672AB5956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47491" y="2344424"/>
                <a:ext cx="1538325" cy="804250"/>
              </a:xfrm>
              <a:custGeom>
                <a:avLst/>
                <a:gdLst>
                  <a:gd name="connsiteX0" fmla="*/ 827817 w 1538325"/>
                  <a:gd name="connsiteY0" fmla="*/ 0 h 804250"/>
                  <a:gd name="connsiteX1" fmla="*/ 912718 w 1538325"/>
                  <a:gd name="connsiteY1" fmla="*/ 10613 h 804250"/>
                  <a:gd name="connsiteX2" fmla="*/ 990543 w 1538325"/>
                  <a:gd name="connsiteY2" fmla="*/ 31838 h 804250"/>
                  <a:gd name="connsiteX3" fmla="*/ 1063063 w 1538325"/>
                  <a:gd name="connsiteY3" fmla="*/ 60138 h 804250"/>
                  <a:gd name="connsiteX4" fmla="*/ 1133813 w 1538325"/>
                  <a:gd name="connsiteY4" fmla="*/ 100820 h 804250"/>
                  <a:gd name="connsiteX5" fmla="*/ 1199258 w 1538325"/>
                  <a:gd name="connsiteY5" fmla="*/ 148576 h 804250"/>
                  <a:gd name="connsiteX6" fmla="*/ 1259396 w 1538325"/>
                  <a:gd name="connsiteY6" fmla="*/ 205177 h 804250"/>
                  <a:gd name="connsiteX7" fmla="*/ 1315996 w 1538325"/>
                  <a:gd name="connsiteY7" fmla="*/ 268852 h 804250"/>
                  <a:gd name="connsiteX8" fmla="*/ 1369059 w 1538325"/>
                  <a:gd name="connsiteY8" fmla="*/ 339603 h 804250"/>
                  <a:gd name="connsiteX9" fmla="*/ 1415047 w 1538325"/>
                  <a:gd name="connsiteY9" fmla="*/ 419197 h 804250"/>
                  <a:gd name="connsiteX10" fmla="*/ 1459266 w 1538325"/>
                  <a:gd name="connsiteY10" fmla="*/ 505867 h 804250"/>
                  <a:gd name="connsiteX11" fmla="*/ 1499947 w 1538325"/>
                  <a:gd name="connsiteY11" fmla="*/ 596074 h 804250"/>
                  <a:gd name="connsiteX12" fmla="*/ 1538325 w 1538325"/>
                  <a:gd name="connsiteY12" fmla="*/ 692017 h 804250"/>
                  <a:gd name="connsiteX13" fmla="*/ 1524104 w 1538325"/>
                  <a:gd name="connsiteY13" fmla="*/ 697307 h 804250"/>
                  <a:gd name="connsiteX14" fmla="*/ 820352 w 1538325"/>
                  <a:gd name="connsiteY14" fmla="*/ 804250 h 804250"/>
                  <a:gd name="connsiteX15" fmla="*/ 19693 w 1538325"/>
                  <a:gd name="connsiteY15" fmla="*/ 661255 h 804250"/>
                  <a:gd name="connsiteX16" fmla="*/ 0 w 1538325"/>
                  <a:gd name="connsiteY16" fmla="*/ 652351 h 804250"/>
                  <a:gd name="connsiteX17" fmla="*/ 7110 w 1538325"/>
                  <a:gd name="connsiteY17" fmla="*/ 636755 h 804250"/>
                  <a:gd name="connsiteX18" fmla="*/ 67248 w 1538325"/>
                  <a:gd name="connsiteY18" fmla="*/ 525323 h 804250"/>
                  <a:gd name="connsiteX19" fmla="*/ 129155 w 1538325"/>
                  <a:gd name="connsiteY19" fmla="*/ 424504 h 804250"/>
                  <a:gd name="connsiteX20" fmla="*/ 194599 w 1538325"/>
                  <a:gd name="connsiteY20" fmla="*/ 332528 h 804250"/>
                  <a:gd name="connsiteX21" fmla="*/ 261812 w 1538325"/>
                  <a:gd name="connsiteY21" fmla="*/ 251165 h 804250"/>
                  <a:gd name="connsiteX22" fmla="*/ 336101 w 1538325"/>
                  <a:gd name="connsiteY22" fmla="*/ 178645 h 804250"/>
                  <a:gd name="connsiteX23" fmla="*/ 410389 w 1538325"/>
                  <a:gd name="connsiteY23" fmla="*/ 118507 h 804250"/>
                  <a:gd name="connsiteX24" fmla="*/ 488214 w 1538325"/>
                  <a:gd name="connsiteY24" fmla="*/ 72519 h 804250"/>
                  <a:gd name="connsiteX25" fmla="*/ 566040 w 1538325"/>
                  <a:gd name="connsiteY25" fmla="*/ 37144 h 804250"/>
                  <a:gd name="connsiteX26" fmla="*/ 649172 w 1538325"/>
                  <a:gd name="connsiteY26" fmla="*/ 14150 h 804250"/>
                  <a:gd name="connsiteX27" fmla="*/ 741148 w 1538325"/>
                  <a:gd name="connsiteY27" fmla="*/ 1769 h 804250"/>
                  <a:gd name="connsiteX28" fmla="*/ 827817 w 1538325"/>
                  <a:gd name="connsiteY28" fmla="*/ 0 h 80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38325" h="804250">
                    <a:moveTo>
                      <a:pt x="827817" y="0"/>
                    </a:moveTo>
                    <a:lnTo>
                      <a:pt x="912718" y="10613"/>
                    </a:lnTo>
                    <a:lnTo>
                      <a:pt x="990543" y="31838"/>
                    </a:lnTo>
                    <a:lnTo>
                      <a:pt x="1063063" y="60138"/>
                    </a:lnTo>
                    <a:lnTo>
                      <a:pt x="1133813" y="100820"/>
                    </a:lnTo>
                    <a:lnTo>
                      <a:pt x="1199258" y="148576"/>
                    </a:lnTo>
                    <a:lnTo>
                      <a:pt x="1259396" y="205177"/>
                    </a:lnTo>
                    <a:lnTo>
                      <a:pt x="1315996" y="268852"/>
                    </a:lnTo>
                    <a:lnTo>
                      <a:pt x="1369059" y="339603"/>
                    </a:lnTo>
                    <a:lnTo>
                      <a:pt x="1415047" y="419197"/>
                    </a:lnTo>
                    <a:lnTo>
                      <a:pt x="1459266" y="505867"/>
                    </a:lnTo>
                    <a:lnTo>
                      <a:pt x="1499947" y="596074"/>
                    </a:lnTo>
                    <a:lnTo>
                      <a:pt x="1538325" y="692017"/>
                    </a:lnTo>
                    <a:lnTo>
                      <a:pt x="1524104" y="697307"/>
                    </a:lnTo>
                    <a:cubicBezTo>
                      <a:pt x="1323197" y="764831"/>
                      <a:pt x="1081015" y="804250"/>
                      <a:pt x="820352" y="804250"/>
                    </a:cubicBezTo>
                    <a:cubicBezTo>
                      <a:pt x="516246" y="804250"/>
                      <a:pt x="237293" y="750596"/>
                      <a:pt x="19693" y="661255"/>
                    </a:cubicBezTo>
                    <a:lnTo>
                      <a:pt x="0" y="652351"/>
                    </a:lnTo>
                    <a:lnTo>
                      <a:pt x="7110" y="636755"/>
                    </a:lnTo>
                    <a:lnTo>
                      <a:pt x="67248" y="525323"/>
                    </a:lnTo>
                    <a:lnTo>
                      <a:pt x="129155" y="424504"/>
                    </a:lnTo>
                    <a:lnTo>
                      <a:pt x="194599" y="332528"/>
                    </a:lnTo>
                    <a:lnTo>
                      <a:pt x="261812" y="251165"/>
                    </a:lnTo>
                    <a:lnTo>
                      <a:pt x="336101" y="178645"/>
                    </a:lnTo>
                    <a:lnTo>
                      <a:pt x="410389" y="118507"/>
                    </a:lnTo>
                    <a:lnTo>
                      <a:pt x="488214" y="72519"/>
                    </a:lnTo>
                    <a:lnTo>
                      <a:pt x="566040" y="37144"/>
                    </a:lnTo>
                    <a:lnTo>
                      <a:pt x="649172" y="14150"/>
                    </a:lnTo>
                    <a:lnTo>
                      <a:pt x="741148" y="1769"/>
                    </a:lnTo>
                    <a:lnTo>
                      <a:pt x="82781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자유형 52">
                <a:extLst>
                  <a:ext uri="{FF2B5EF4-FFF2-40B4-BE49-F238E27FC236}">
                    <a16:creationId xmlns:a16="http://schemas.microsoft.com/office/drawing/2014/main" id="{DF7691F1-E8A8-4D93-A22E-1AEA7B17E4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37942" y="2996776"/>
                <a:ext cx="1563114" cy="187857"/>
              </a:xfrm>
              <a:custGeom>
                <a:avLst/>
                <a:gdLst>
                  <a:gd name="connsiteX0" fmla="*/ 15632 w 1563114"/>
                  <a:gd name="connsiteY0" fmla="*/ 0 h 187857"/>
                  <a:gd name="connsiteX1" fmla="*/ 35325 w 1563114"/>
                  <a:gd name="connsiteY1" fmla="*/ 8904 h 187857"/>
                  <a:gd name="connsiteX2" fmla="*/ 835984 w 1563114"/>
                  <a:gd name="connsiteY2" fmla="*/ 151899 h 187857"/>
                  <a:gd name="connsiteX3" fmla="*/ 1539736 w 1563114"/>
                  <a:gd name="connsiteY3" fmla="*/ 44956 h 187857"/>
                  <a:gd name="connsiteX4" fmla="*/ 1553957 w 1563114"/>
                  <a:gd name="connsiteY4" fmla="*/ 39666 h 187857"/>
                  <a:gd name="connsiteX5" fmla="*/ 1554492 w 1563114"/>
                  <a:gd name="connsiteY5" fmla="*/ 41005 h 187857"/>
                  <a:gd name="connsiteX6" fmla="*/ 1563114 w 1563114"/>
                  <a:gd name="connsiteY6" fmla="*/ 70420 h 187857"/>
                  <a:gd name="connsiteX7" fmla="*/ 1537177 w 1563114"/>
                  <a:gd name="connsiteY7" fmla="*/ 80069 h 187857"/>
                  <a:gd name="connsiteX8" fmla="*/ 827865 w 1563114"/>
                  <a:gd name="connsiteY8" fmla="*/ 187857 h 187857"/>
                  <a:gd name="connsiteX9" fmla="*/ 20880 w 1563114"/>
                  <a:gd name="connsiteY9" fmla="*/ 43733 h 187857"/>
                  <a:gd name="connsiteX10" fmla="*/ 0 w 1563114"/>
                  <a:gd name="connsiteY10" fmla="*/ 34292 h 18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3114" h="187857">
                    <a:moveTo>
                      <a:pt x="15632" y="0"/>
                    </a:moveTo>
                    <a:lnTo>
                      <a:pt x="35325" y="8904"/>
                    </a:lnTo>
                    <a:cubicBezTo>
                      <a:pt x="252925" y="98245"/>
                      <a:pt x="531878" y="151899"/>
                      <a:pt x="835984" y="151899"/>
                    </a:cubicBezTo>
                    <a:cubicBezTo>
                      <a:pt x="1096647" y="151899"/>
                      <a:pt x="1338829" y="112480"/>
                      <a:pt x="1539736" y="44956"/>
                    </a:cubicBezTo>
                    <a:lnTo>
                      <a:pt x="1553957" y="39666"/>
                    </a:lnTo>
                    <a:lnTo>
                      <a:pt x="1554492" y="41005"/>
                    </a:lnTo>
                    <a:lnTo>
                      <a:pt x="1563114" y="70420"/>
                    </a:lnTo>
                    <a:lnTo>
                      <a:pt x="1537177" y="80069"/>
                    </a:lnTo>
                    <a:cubicBezTo>
                      <a:pt x="1334683" y="148127"/>
                      <a:pt x="1090587" y="187857"/>
                      <a:pt x="827865" y="187857"/>
                    </a:cubicBezTo>
                    <a:cubicBezTo>
                      <a:pt x="521356" y="187857"/>
                      <a:pt x="240199" y="133780"/>
                      <a:pt x="20880" y="43733"/>
                    </a:cubicBezTo>
                    <a:lnTo>
                      <a:pt x="0" y="3429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410D33F-655C-4AD2-BE62-B386CF2D701A}"/>
                  </a:ext>
                </a:extLst>
              </p:cNvPr>
              <p:cNvSpPr/>
              <p:nvPr/>
            </p:nvSpPr>
            <p:spPr>
              <a:xfrm flipH="1">
                <a:off x="9693786" y="358842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206D9143-D0AE-4774-B2AD-37B484C186B7}"/>
                  </a:ext>
                </a:extLst>
              </p:cNvPr>
              <p:cNvSpPr/>
              <p:nvPr/>
            </p:nvSpPr>
            <p:spPr>
              <a:xfrm flipH="1">
                <a:off x="8848471" y="3643101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5D143E6-A143-4C6C-BF68-4F0B57E8C663}"/>
                  </a:ext>
                </a:extLst>
              </p:cNvPr>
              <p:cNvSpPr/>
              <p:nvPr/>
            </p:nvSpPr>
            <p:spPr>
              <a:xfrm flipH="1">
                <a:off x="9801736" y="390865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50047DC-A8EA-4ACD-9F08-00B6C4843D6A}"/>
                  </a:ext>
                </a:extLst>
              </p:cNvPr>
              <p:cNvSpPr/>
              <p:nvPr/>
            </p:nvSpPr>
            <p:spPr>
              <a:xfrm flipH="1">
                <a:off x="8832596" y="3944279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514EA11-5237-4295-890D-60766260B0E1}"/>
                  </a:ext>
                </a:extLst>
              </p:cNvPr>
              <p:cNvSpPr/>
              <p:nvPr/>
            </p:nvSpPr>
            <p:spPr>
              <a:xfrm flipH="1">
                <a:off x="9842081" y="42304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8A6DA56-9CFC-4347-A5B5-B1C751C09418}"/>
                  </a:ext>
                </a:extLst>
              </p:cNvPr>
              <p:cNvSpPr/>
              <p:nvPr/>
            </p:nvSpPr>
            <p:spPr>
              <a:xfrm flipH="1">
                <a:off x="8858337" y="4270718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33A85D7-EE81-42CF-A18F-D2340868B5F9}"/>
                  </a:ext>
                </a:extLst>
              </p:cNvPr>
              <p:cNvSpPr/>
              <p:nvPr/>
            </p:nvSpPr>
            <p:spPr>
              <a:xfrm flipH="1">
                <a:off x="9850039" y="45803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49962E3-B9E6-4873-8ED8-D1BCD86026D7}"/>
                  </a:ext>
                </a:extLst>
              </p:cNvPr>
              <p:cNvSpPr/>
              <p:nvPr/>
            </p:nvSpPr>
            <p:spPr>
              <a:xfrm flipH="1">
                <a:off x="8922791" y="4604287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94">
                <a:extLst>
                  <a:ext uri="{FF2B5EF4-FFF2-40B4-BE49-F238E27FC236}">
                    <a16:creationId xmlns:a16="http://schemas.microsoft.com/office/drawing/2014/main" id="{59DFFCBD-98A2-4B2A-8218-78D643441AFA}"/>
                  </a:ext>
                </a:extLst>
              </p:cNvPr>
              <p:cNvSpPr/>
              <p:nvPr/>
            </p:nvSpPr>
            <p:spPr>
              <a:xfrm flipH="1">
                <a:off x="8778536" y="5769017"/>
                <a:ext cx="1325211" cy="1088983"/>
              </a:xfrm>
              <a:custGeom>
                <a:avLst/>
                <a:gdLst>
                  <a:gd name="connsiteX0" fmla="*/ 519203 w 1325211"/>
                  <a:gd name="connsiteY0" fmla="*/ 930 h 1088983"/>
                  <a:gd name="connsiteX1" fmla="*/ 681 w 1325211"/>
                  <a:gd name="connsiteY1" fmla="*/ 971218 h 1088983"/>
                  <a:gd name="connsiteX2" fmla="*/ 7049 w 1325211"/>
                  <a:gd name="connsiteY2" fmla="*/ 1088983 h 1088983"/>
                  <a:gd name="connsiteX3" fmla="*/ 1325211 w 1325211"/>
                  <a:gd name="connsiteY3" fmla="*/ 1088983 h 1088983"/>
                  <a:gd name="connsiteX4" fmla="*/ 1324278 w 1325211"/>
                  <a:gd name="connsiteY4" fmla="*/ 981684 h 1088983"/>
                  <a:gd name="connsiteX5" fmla="*/ 519203 w 1325211"/>
                  <a:gd name="connsiteY5" fmla="*/ 930 h 108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211" h="1088983">
                    <a:moveTo>
                      <a:pt x="519203" y="930"/>
                    </a:moveTo>
                    <a:cubicBezTo>
                      <a:pt x="105663" y="-24073"/>
                      <a:pt x="-10150" y="458810"/>
                      <a:pt x="681" y="971218"/>
                    </a:cubicBezTo>
                    <a:lnTo>
                      <a:pt x="7049" y="1088983"/>
                    </a:lnTo>
                    <a:lnTo>
                      <a:pt x="1325211" y="1088983"/>
                    </a:lnTo>
                    <a:lnTo>
                      <a:pt x="1324278" y="981684"/>
                    </a:lnTo>
                    <a:cubicBezTo>
                      <a:pt x="1292528" y="-182271"/>
                      <a:pt x="991820" y="29505"/>
                      <a:pt x="519203" y="9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7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  <a:effectLst>
                <a:innerShdw blurRad="508000" dist="546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00A8FD4-A1BE-4ADA-BFDA-D2C2A7AAA4A4}"/>
                  </a:ext>
                </a:extLst>
              </p:cNvPr>
              <p:cNvSpPr/>
              <p:nvPr/>
            </p:nvSpPr>
            <p:spPr>
              <a:xfrm flipH="1">
                <a:off x="9823448" y="49164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115A232-5C4C-4662-AA87-9AE18D6BDAAE}"/>
                  </a:ext>
                </a:extLst>
              </p:cNvPr>
              <p:cNvSpPr/>
              <p:nvPr/>
            </p:nvSpPr>
            <p:spPr>
              <a:xfrm flipH="1">
                <a:off x="8975812" y="49469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AB34F50-328D-4407-8162-F4CBB431F7B0}"/>
                  </a:ext>
                </a:extLst>
              </p:cNvPr>
              <p:cNvSpPr/>
              <p:nvPr/>
            </p:nvSpPr>
            <p:spPr>
              <a:xfrm flipH="1">
                <a:off x="9065878" y="528920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8D16D05-2468-42C7-AFA3-236AEDD29670}"/>
                  </a:ext>
                </a:extLst>
              </p:cNvPr>
              <p:cNvSpPr/>
              <p:nvPr/>
            </p:nvSpPr>
            <p:spPr>
              <a:xfrm flipH="1">
                <a:off x="9761139" y="528476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66">
                <a:extLst>
                  <a:ext uri="{FF2B5EF4-FFF2-40B4-BE49-F238E27FC236}">
                    <a16:creationId xmlns:a16="http://schemas.microsoft.com/office/drawing/2014/main" id="{66AB1DDE-1663-411E-B77B-F1C60BA98A4E}"/>
                  </a:ext>
                </a:extLst>
              </p:cNvPr>
              <p:cNvSpPr/>
              <p:nvPr/>
            </p:nvSpPr>
            <p:spPr>
              <a:xfrm flipH="1">
                <a:off x="8939864" y="3679326"/>
                <a:ext cx="1000904" cy="1915617"/>
              </a:xfrm>
              <a:custGeom>
                <a:avLst/>
                <a:gdLst>
                  <a:gd name="connsiteX0" fmla="*/ 1743075 w 2572272"/>
                  <a:gd name="connsiteY0" fmla="*/ 992 h 1972920"/>
                  <a:gd name="connsiteX1" fmla="*/ 2571750 w 2572272"/>
                  <a:gd name="connsiteY1" fmla="*/ 48617 h 1972920"/>
                  <a:gd name="connsiteX2" fmla="*/ 1638300 w 2572272"/>
                  <a:gd name="connsiteY2" fmla="*/ 315317 h 1972920"/>
                  <a:gd name="connsiteX3" fmla="*/ 2552700 w 2572272"/>
                  <a:gd name="connsiteY3" fmla="*/ 658217 h 1972920"/>
                  <a:gd name="connsiteX4" fmla="*/ 1571625 w 2572272"/>
                  <a:gd name="connsiteY4" fmla="*/ 963017 h 1972920"/>
                  <a:gd name="connsiteX5" fmla="*/ 2447925 w 2572272"/>
                  <a:gd name="connsiteY5" fmla="*/ 1334492 h 1972920"/>
                  <a:gd name="connsiteX6" fmla="*/ 1657350 w 2572272"/>
                  <a:gd name="connsiteY6" fmla="*/ 1658342 h 1972920"/>
                  <a:gd name="connsiteX7" fmla="*/ 1028700 w 2572272"/>
                  <a:gd name="connsiteY7" fmla="*/ 1667867 h 1972920"/>
                  <a:gd name="connsiteX8" fmla="*/ 695325 w 2572272"/>
                  <a:gd name="connsiteY8" fmla="*/ 1972667 h 1972920"/>
                  <a:gd name="connsiteX9" fmla="*/ 0 w 2572272"/>
                  <a:gd name="connsiteY9" fmla="*/ 1610717 h 1972920"/>
                  <a:gd name="connsiteX10" fmla="*/ 0 w 2572272"/>
                  <a:gd name="connsiteY10" fmla="*/ 1610717 h 1972920"/>
                  <a:gd name="connsiteX0" fmla="*/ 1743075 w 2572272"/>
                  <a:gd name="connsiteY0" fmla="*/ 992 h 1978364"/>
                  <a:gd name="connsiteX1" fmla="*/ 2571750 w 2572272"/>
                  <a:gd name="connsiteY1" fmla="*/ 48617 h 1978364"/>
                  <a:gd name="connsiteX2" fmla="*/ 1638300 w 2572272"/>
                  <a:gd name="connsiteY2" fmla="*/ 315317 h 1978364"/>
                  <a:gd name="connsiteX3" fmla="*/ 2552700 w 2572272"/>
                  <a:gd name="connsiteY3" fmla="*/ 658217 h 1978364"/>
                  <a:gd name="connsiteX4" fmla="*/ 1571625 w 2572272"/>
                  <a:gd name="connsiteY4" fmla="*/ 963017 h 1978364"/>
                  <a:gd name="connsiteX5" fmla="*/ 2447925 w 2572272"/>
                  <a:gd name="connsiteY5" fmla="*/ 1334492 h 1978364"/>
                  <a:gd name="connsiteX6" fmla="*/ 1657350 w 2572272"/>
                  <a:gd name="connsiteY6" fmla="*/ 1658342 h 1978364"/>
                  <a:gd name="connsiteX7" fmla="*/ 1892300 w 2572272"/>
                  <a:gd name="connsiteY7" fmla="*/ 1820267 h 1978364"/>
                  <a:gd name="connsiteX8" fmla="*/ 695325 w 2572272"/>
                  <a:gd name="connsiteY8" fmla="*/ 1972667 h 1978364"/>
                  <a:gd name="connsiteX9" fmla="*/ 0 w 2572272"/>
                  <a:gd name="connsiteY9" fmla="*/ 1610717 h 1978364"/>
                  <a:gd name="connsiteX10" fmla="*/ 0 w 2572272"/>
                  <a:gd name="connsiteY10" fmla="*/ 1610717 h 1978364"/>
                  <a:gd name="connsiteX0" fmla="*/ 1743075 w 2572272"/>
                  <a:gd name="connsiteY0" fmla="*/ 992 h 1882874"/>
                  <a:gd name="connsiteX1" fmla="*/ 2571750 w 2572272"/>
                  <a:gd name="connsiteY1" fmla="*/ 48617 h 1882874"/>
                  <a:gd name="connsiteX2" fmla="*/ 1638300 w 2572272"/>
                  <a:gd name="connsiteY2" fmla="*/ 315317 h 1882874"/>
                  <a:gd name="connsiteX3" fmla="*/ 2552700 w 2572272"/>
                  <a:gd name="connsiteY3" fmla="*/ 658217 h 1882874"/>
                  <a:gd name="connsiteX4" fmla="*/ 1571625 w 2572272"/>
                  <a:gd name="connsiteY4" fmla="*/ 963017 h 1882874"/>
                  <a:gd name="connsiteX5" fmla="*/ 2447925 w 2572272"/>
                  <a:gd name="connsiteY5" fmla="*/ 1334492 h 1882874"/>
                  <a:gd name="connsiteX6" fmla="*/ 1657350 w 2572272"/>
                  <a:gd name="connsiteY6" fmla="*/ 1658342 h 1882874"/>
                  <a:gd name="connsiteX7" fmla="*/ 1892300 w 2572272"/>
                  <a:gd name="connsiteY7" fmla="*/ 1820267 h 1882874"/>
                  <a:gd name="connsiteX8" fmla="*/ 1939925 w 2572272"/>
                  <a:gd name="connsiteY8" fmla="*/ 1871067 h 1882874"/>
                  <a:gd name="connsiteX9" fmla="*/ 0 w 2572272"/>
                  <a:gd name="connsiteY9" fmla="*/ 1610717 h 1882874"/>
                  <a:gd name="connsiteX10" fmla="*/ 0 w 2572272"/>
                  <a:gd name="connsiteY10" fmla="*/ 1610717 h 1882874"/>
                  <a:gd name="connsiteX0" fmla="*/ 1743075 w 2572272"/>
                  <a:gd name="connsiteY0" fmla="*/ 992 h 1893802"/>
                  <a:gd name="connsiteX1" fmla="*/ 2571750 w 2572272"/>
                  <a:gd name="connsiteY1" fmla="*/ 48617 h 1893802"/>
                  <a:gd name="connsiteX2" fmla="*/ 1638300 w 2572272"/>
                  <a:gd name="connsiteY2" fmla="*/ 315317 h 1893802"/>
                  <a:gd name="connsiteX3" fmla="*/ 2552700 w 2572272"/>
                  <a:gd name="connsiteY3" fmla="*/ 658217 h 1893802"/>
                  <a:gd name="connsiteX4" fmla="*/ 1571625 w 2572272"/>
                  <a:gd name="connsiteY4" fmla="*/ 963017 h 1893802"/>
                  <a:gd name="connsiteX5" fmla="*/ 2447925 w 2572272"/>
                  <a:gd name="connsiteY5" fmla="*/ 1334492 h 1893802"/>
                  <a:gd name="connsiteX6" fmla="*/ 1657350 w 2572272"/>
                  <a:gd name="connsiteY6" fmla="*/ 1658342 h 1893802"/>
                  <a:gd name="connsiteX7" fmla="*/ 1892300 w 2572272"/>
                  <a:gd name="connsiteY7" fmla="*/ 1820267 h 1893802"/>
                  <a:gd name="connsiteX8" fmla="*/ 1939925 w 2572272"/>
                  <a:gd name="connsiteY8" fmla="*/ 1871067 h 1893802"/>
                  <a:gd name="connsiteX9" fmla="*/ 2141386 w 2572272"/>
                  <a:gd name="connsiteY9" fmla="*/ 1872987 h 1893802"/>
                  <a:gd name="connsiteX10" fmla="*/ 0 w 2572272"/>
                  <a:gd name="connsiteY10" fmla="*/ 1610717 h 1893802"/>
                  <a:gd name="connsiteX11" fmla="*/ 0 w 2572272"/>
                  <a:gd name="connsiteY11" fmla="*/ 1610717 h 1893802"/>
                  <a:gd name="connsiteX0" fmla="*/ 1743075 w 2572272"/>
                  <a:gd name="connsiteY0" fmla="*/ 992 h 1902817"/>
                  <a:gd name="connsiteX1" fmla="*/ 2571750 w 2572272"/>
                  <a:gd name="connsiteY1" fmla="*/ 48617 h 1902817"/>
                  <a:gd name="connsiteX2" fmla="*/ 1638300 w 2572272"/>
                  <a:gd name="connsiteY2" fmla="*/ 315317 h 1902817"/>
                  <a:gd name="connsiteX3" fmla="*/ 2552700 w 2572272"/>
                  <a:gd name="connsiteY3" fmla="*/ 658217 h 1902817"/>
                  <a:gd name="connsiteX4" fmla="*/ 1571625 w 2572272"/>
                  <a:gd name="connsiteY4" fmla="*/ 963017 h 1902817"/>
                  <a:gd name="connsiteX5" fmla="*/ 2447925 w 2572272"/>
                  <a:gd name="connsiteY5" fmla="*/ 1334492 h 1902817"/>
                  <a:gd name="connsiteX6" fmla="*/ 1657350 w 2572272"/>
                  <a:gd name="connsiteY6" fmla="*/ 1658342 h 1902817"/>
                  <a:gd name="connsiteX7" fmla="*/ 1892300 w 2572272"/>
                  <a:gd name="connsiteY7" fmla="*/ 1820267 h 1902817"/>
                  <a:gd name="connsiteX8" fmla="*/ 1939925 w 2572272"/>
                  <a:gd name="connsiteY8" fmla="*/ 1871067 h 1902817"/>
                  <a:gd name="connsiteX9" fmla="*/ 2141386 w 2572272"/>
                  <a:gd name="connsiteY9" fmla="*/ 1872987 h 1902817"/>
                  <a:gd name="connsiteX10" fmla="*/ 0 w 2572272"/>
                  <a:gd name="connsiteY10" fmla="*/ 1610717 h 1902817"/>
                  <a:gd name="connsiteX11" fmla="*/ 2184400 w 2572272"/>
                  <a:gd name="connsiteY11" fmla="*/ 1902817 h 1902817"/>
                  <a:gd name="connsiteX0" fmla="*/ 171707 w 1000904"/>
                  <a:gd name="connsiteY0" fmla="*/ 992 h 1915617"/>
                  <a:gd name="connsiteX1" fmla="*/ 1000382 w 1000904"/>
                  <a:gd name="connsiteY1" fmla="*/ 48617 h 1915617"/>
                  <a:gd name="connsiteX2" fmla="*/ 66932 w 1000904"/>
                  <a:gd name="connsiteY2" fmla="*/ 315317 h 1915617"/>
                  <a:gd name="connsiteX3" fmla="*/ 981332 w 1000904"/>
                  <a:gd name="connsiteY3" fmla="*/ 658217 h 1915617"/>
                  <a:gd name="connsiteX4" fmla="*/ 257 w 1000904"/>
                  <a:gd name="connsiteY4" fmla="*/ 963017 h 1915617"/>
                  <a:gd name="connsiteX5" fmla="*/ 876557 w 1000904"/>
                  <a:gd name="connsiteY5" fmla="*/ 1334492 h 1915617"/>
                  <a:gd name="connsiteX6" fmla="*/ 85982 w 1000904"/>
                  <a:gd name="connsiteY6" fmla="*/ 1658342 h 1915617"/>
                  <a:gd name="connsiteX7" fmla="*/ 320932 w 1000904"/>
                  <a:gd name="connsiteY7" fmla="*/ 1820267 h 1915617"/>
                  <a:gd name="connsiteX8" fmla="*/ 368557 w 1000904"/>
                  <a:gd name="connsiteY8" fmla="*/ 1871067 h 1915617"/>
                  <a:gd name="connsiteX9" fmla="*/ 570018 w 1000904"/>
                  <a:gd name="connsiteY9" fmla="*/ 1872987 h 1915617"/>
                  <a:gd name="connsiteX10" fmla="*/ 562232 w 1000904"/>
                  <a:gd name="connsiteY10" fmla="*/ 1915517 h 1915617"/>
                  <a:gd name="connsiteX11" fmla="*/ 613032 w 1000904"/>
                  <a:gd name="connsiteY11" fmla="*/ 1902817 h 191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0904" h="1915617">
                    <a:moveTo>
                      <a:pt x="171707" y="992"/>
                    </a:moveTo>
                    <a:cubicBezTo>
                      <a:pt x="594775" y="-1389"/>
                      <a:pt x="1017844" y="-3770"/>
                      <a:pt x="1000382" y="48617"/>
                    </a:cubicBezTo>
                    <a:cubicBezTo>
                      <a:pt x="982920" y="101004"/>
                      <a:pt x="70107" y="213717"/>
                      <a:pt x="66932" y="315317"/>
                    </a:cubicBezTo>
                    <a:cubicBezTo>
                      <a:pt x="63757" y="416917"/>
                      <a:pt x="992445" y="550267"/>
                      <a:pt x="981332" y="658217"/>
                    </a:cubicBezTo>
                    <a:cubicBezTo>
                      <a:pt x="970220" y="766167"/>
                      <a:pt x="17719" y="850305"/>
                      <a:pt x="257" y="963017"/>
                    </a:cubicBezTo>
                    <a:cubicBezTo>
                      <a:pt x="-17206" y="1075730"/>
                      <a:pt x="862270" y="1218605"/>
                      <a:pt x="876557" y="1334492"/>
                    </a:cubicBezTo>
                    <a:cubicBezTo>
                      <a:pt x="890845" y="1450380"/>
                      <a:pt x="178586" y="1577380"/>
                      <a:pt x="85982" y="1658342"/>
                    </a:cubicBezTo>
                    <a:cubicBezTo>
                      <a:pt x="-6622" y="1739304"/>
                      <a:pt x="273836" y="1784813"/>
                      <a:pt x="320932" y="1820267"/>
                    </a:cubicBezTo>
                    <a:cubicBezTo>
                      <a:pt x="368028" y="1855721"/>
                      <a:pt x="327043" y="1862280"/>
                      <a:pt x="368557" y="1871067"/>
                    </a:cubicBezTo>
                    <a:cubicBezTo>
                      <a:pt x="410071" y="1879854"/>
                      <a:pt x="893339" y="1916379"/>
                      <a:pt x="570018" y="1872987"/>
                    </a:cubicBezTo>
                    <a:cubicBezTo>
                      <a:pt x="246697" y="1829595"/>
                      <a:pt x="576230" y="1919012"/>
                      <a:pt x="562232" y="1915517"/>
                    </a:cubicBezTo>
                    <a:lnTo>
                      <a:pt x="613032" y="1902817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95000"/>
                  </a:schemeClr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자유형 67">
                <a:extLst>
                  <a:ext uri="{FF2B5EF4-FFF2-40B4-BE49-F238E27FC236}">
                    <a16:creationId xmlns:a16="http://schemas.microsoft.com/office/drawing/2014/main" id="{0A5E5F8A-0E01-431E-B48C-6ABC5ADB9390}"/>
                  </a:ext>
                </a:extLst>
              </p:cNvPr>
              <p:cNvSpPr/>
              <p:nvPr/>
            </p:nvSpPr>
            <p:spPr>
              <a:xfrm flipH="1">
                <a:off x="8926942" y="3680319"/>
                <a:ext cx="973037" cy="1861027"/>
              </a:xfrm>
              <a:custGeom>
                <a:avLst/>
                <a:gdLst>
                  <a:gd name="connsiteX0" fmla="*/ 127960 w 2750510"/>
                  <a:gd name="connsiteY0" fmla="*/ 0 h 1751894"/>
                  <a:gd name="connsiteX1" fmla="*/ 972510 w 2750510"/>
                  <a:gd name="connsiteY1" fmla="*/ 355600 h 1751894"/>
                  <a:gd name="connsiteX2" fmla="*/ 960 w 2750510"/>
                  <a:gd name="connsiteY2" fmla="*/ 622300 h 1751894"/>
                  <a:gd name="connsiteX3" fmla="*/ 883610 w 2750510"/>
                  <a:gd name="connsiteY3" fmla="*/ 1016000 h 1751894"/>
                  <a:gd name="connsiteX4" fmla="*/ 960 w 2750510"/>
                  <a:gd name="connsiteY4" fmla="*/ 1289050 h 1751894"/>
                  <a:gd name="connsiteX5" fmla="*/ 731210 w 2750510"/>
                  <a:gd name="connsiteY5" fmla="*/ 1676400 h 1751894"/>
                  <a:gd name="connsiteX6" fmla="*/ 1626560 w 2750510"/>
                  <a:gd name="connsiteY6" fmla="*/ 1708150 h 1751894"/>
                  <a:gd name="connsiteX7" fmla="*/ 2128210 w 2750510"/>
                  <a:gd name="connsiteY7" fmla="*/ 1193800 h 1751894"/>
                  <a:gd name="connsiteX8" fmla="*/ 2452060 w 2750510"/>
                  <a:gd name="connsiteY8" fmla="*/ 774700 h 1751894"/>
                  <a:gd name="connsiteX9" fmla="*/ 2750510 w 2750510"/>
                  <a:gd name="connsiteY9" fmla="*/ 1365250 h 1751894"/>
                  <a:gd name="connsiteX0" fmla="*/ 127960 w 2750510"/>
                  <a:gd name="connsiteY0" fmla="*/ 0 h 1738142"/>
                  <a:gd name="connsiteX1" fmla="*/ 972510 w 2750510"/>
                  <a:gd name="connsiteY1" fmla="*/ 355600 h 1738142"/>
                  <a:gd name="connsiteX2" fmla="*/ 960 w 2750510"/>
                  <a:gd name="connsiteY2" fmla="*/ 622300 h 1738142"/>
                  <a:gd name="connsiteX3" fmla="*/ 883610 w 2750510"/>
                  <a:gd name="connsiteY3" fmla="*/ 1016000 h 1738142"/>
                  <a:gd name="connsiteX4" fmla="*/ 960 w 2750510"/>
                  <a:gd name="connsiteY4" fmla="*/ 1289050 h 1738142"/>
                  <a:gd name="connsiteX5" fmla="*/ 731210 w 2750510"/>
                  <a:gd name="connsiteY5" fmla="*/ 1676400 h 1738142"/>
                  <a:gd name="connsiteX6" fmla="*/ 1626560 w 2750510"/>
                  <a:gd name="connsiteY6" fmla="*/ 1708150 h 1738142"/>
                  <a:gd name="connsiteX7" fmla="*/ 1778960 w 2750510"/>
                  <a:gd name="connsiteY7" fmla="*/ 1384300 h 1738142"/>
                  <a:gd name="connsiteX8" fmla="*/ 2452060 w 2750510"/>
                  <a:gd name="connsiteY8" fmla="*/ 774700 h 1738142"/>
                  <a:gd name="connsiteX9" fmla="*/ 2750510 w 2750510"/>
                  <a:gd name="connsiteY9" fmla="*/ 1365250 h 1738142"/>
                  <a:gd name="connsiteX0" fmla="*/ 127926 w 2750476"/>
                  <a:gd name="connsiteY0" fmla="*/ 0 h 1742566"/>
                  <a:gd name="connsiteX1" fmla="*/ 972476 w 2750476"/>
                  <a:gd name="connsiteY1" fmla="*/ 355600 h 1742566"/>
                  <a:gd name="connsiteX2" fmla="*/ 926 w 2750476"/>
                  <a:gd name="connsiteY2" fmla="*/ 622300 h 1742566"/>
                  <a:gd name="connsiteX3" fmla="*/ 883576 w 2750476"/>
                  <a:gd name="connsiteY3" fmla="*/ 1016000 h 1742566"/>
                  <a:gd name="connsiteX4" fmla="*/ 926 w 2750476"/>
                  <a:gd name="connsiteY4" fmla="*/ 1289050 h 1742566"/>
                  <a:gd name="connsiteX5" fmla="*/ 731176 w 2750476"/>
                  <a:gd name="connsiteY5" fmla="*/ 1676400 h 1742566"/>
                  <a:gd name="connsiteX6" fmla="*/ 1512226 w 2750476"/>
                  <a:gd name="connsiteY6" fmla="*/ 1714500 h 1742566"/>
                  <a:gd name="connsiteX7" fmla="*/ 1778926 w 2750476"/>
                  <a:gd name="connsiteY7" fmla="*/ 1384300 h 1742566"/>
                  <a:gd name="connsiteX8" fmla="*/ 2452026 w 2750476"/>
                  <a:gd name="connsiteY8" fmla="*/ 774700 h 1742566"/>
                  <a:gd name="connsiteX9" fmla="*/ 2750476 w 2750476"/>
                  <a:gd name="connsiteY9" fmla="*/ 1365250 h 1742566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742 w 2750292"/>
                  <a:gd name="connsiteY0" fmla="*/ 0 h 1850861"/>
                  <a:gd name="connsiteX1" fmla="*/ 972292 w 2750292"/>
                  <a:gd name="connsiteY1" fmla="*/ 355600 h 1850861"/>
                  <a:gd name="connsiteX2" fmla="*/ 742 w 2750292"/>
                  <a:gd name="connsiteY2" fmla="*/ 622300 h 1850861"/>
                  <a:gd name="connsiteX3" fmla="*/ 883392 w 2750292"/>
                  <a:gd name="connsiteY3" fmla="*/ 1016000 h 1850861"/>
                  <a:gd name="connsiteX4" fmla="*/ 742 w 2750292"/>
                  <a:gd name="connsiteY4" fmla="*/ 1289050 h 1850861"/>
                  <a:gd name="connsiteX5" fmla="*/ 730992 w 2750292"/>
                  <a:gd name="connsiteY5" fmla="*/ 1676400 h 1850861"/>
                  <a:gd name="connsiteX6" fmla="*/ 724642 w 2750292"/>
                  <a:gd name="connsiteY6" fmla="*/ 1841500 h 1850861"/>
                  <a:gd name="connsiteX7" fmla="*/ 1829542 w 2750292"/>
                  <a:gd name="connsiteY7" fmla="*/ 1416050 h 1850861"/>
                  <a:gd name="connsiteX8" fmla="*/ 2274042 w 2750292"/>
                  <a:gd name="connsiteY8" fmla="*/ 1060450 h 1850861"/>
                  <a:gd name="connsiteX9" fmla="*/ 2750292 w 2750292"/>
                  <a:gd name="connsiteY9" fmla="*/ 1365250 h 1850861"/>
                  <a:gd name="connsiteX0" fmla="*/ 127742 w 2750292"/>
                  <a:gd name="connsiteY0" fmla="*/ 0 h 1855878"/>
                  <a:gd name="connsiteX1" fmla="*/ 972292 w 2750292"/>
                  <a:gd name="connsiteY1" fmla="*/ 355600 h 1855878"/>
                  <a:gd name="connsiteX2" fmla="*/ 742 w 2750292"/>
                  <a:gd name="connsiteY2" fmla="*/ 622300 h 1855878"/>
                  <a:gd name="connsiteX3" fmla="*/ 883392 w 2750292"/>
                  <a:gd name="connsiteY3" fmla="*/ 1016000 h 1855878"/>
                  <a:gd name="connsiteX4" fmla="*/ 742 w 2750292"/>
                  <a:gd name="connsiteY4" fmla="*/ 1289050 h 1855878"/>
                  <a:gd name="connsiteX5" fmla="*/ 730992 w 2750292"/>
                  <a:gd name="connsiteY5" fmla="*/ 1676400 h 1855878"/>
                  <a:gd name="connsiteX6" fmla="*/ 724642 w 2750292"/>
                  <a:gd name="connsiteY6" fmla="*/ 1841500 h 1855878"/>
                  <a:gd name="connsiteX7" fmla="*/ 724642 w 2750292"/>
                  <a:gd name="connsiteY7" fmla="*/ 1758950 h 1855878"/>
                  <a:gd name="connsiteX8" fmla="*/ 2274042 w 2750292"/>
                  <a:gd name="connsiteY8" fmla="*/ 1060450 h 1855878"/>
                  <a:gd name="connsiteX9" fmla="*/ 2750292 w 2750292"/>
                  <a:gd name="connsiteY9" fmla="*/ 1365250 h 1855878"/>
                  <a:gd name="connsiteX0" fmla="*/ 127742 w 2750292"/>
                  <a:gd name="connsiteY0" fmla="*/ 0 h 1861027"/>
                  <a:gd name="connsiteX1" fmla="*/ 972292 w 2750292"/>
                  <a:gd name="connsiteY1" fmla="*/ 355600 h 1861027"/>
                  <a:gd name="connsiteX2" fmla="*/ 742 w 2750292"/>
                  <a:gd name="connsiteY2" fmla="*/ 622300 h 1861027"/>
                  <a:gd name="connsiteX3" fmla="*/ 883392 w 2750292"/>
                  <a:gd name="connsiteY3" fmla="*/ 1016000 h 1861027"/>
                  <a:gd name="connsiteX4" fmla="*/ 742 w 2750292"/>
                  <a:gd name="connsiteY4" fmla="*/ 1289050 h 1861027"/>
                  <a:gd name="connsiteX5" fmla="*/ 730992 w 2750292"/>
                  <a:gd name="connsiteY5" fmla="*/ 1676400 h 1861027"/>
                  <a:gd name="connsiteX6" fmla="*/ 724642 w 2750292"/>
                  <a:gd name="connsiteY6" fmla="*/ 1841500 h 1861027"/>
                  <a:gd name="connsiteX7" fmla="*/ 724642 w 2750292"/>
                  <a:gd name="connsiteY7" fmla="*/ 1758950 h 1861027"/>
                  <a:gd name="connsiteX8" fmla="*/ 356342 w 2750292"/>
                  <a:gd name="connsiteY8" fmla="*/ 1860550 h 1861027"/>
                  <a:gd name="connsiteX9" fmla="*/ 2750292 w 2750292"/>
                  <a:gd name="connsiteY9" fmla="*/ 1365250 h 1861027"/>
                  <a:gd name="connsiteX0" fmla="*/ 127742 w 973037"/>
                  <a:gd name="connsiteY0" fmla="*/ 0 h 1861027"/>
                  <a:gd name="connsiteX1" fmla="*/ 972292 w 973037"/>
                  <a:gd name="connsiteY1" fmla="*/ 355600 h 1861027"/>
                  <a:gd name="connsiteX2" fmla="*/ 742 w 973037"/>
                  <a:gd name="connsiteY2" fmla="*/ 622300 h 1861027"/>
                  <a:gd name="connsiteX3" fmla="*/ 883392 w 973037"/>
                  <a:gd name="connsiteY3" fmla="*/ 1016000 h 1861027"/>
                  <a:gd name="connsiteX4" fmla="*/ 742 w 973037"/>
                  <a:gd name="connsiteY4" fmla="*/ 1289050 h 1861027"/>
                  <a:gd name="connsiteX5" fmla="*/ 730992 w 973037"/>
                  <a:gd name="connsiteY5" fmla="*/ 1676400 h 1861027"/>
                  <a:gd name="connsiteX6" fmla="*/ 724642 w 973037"/>
                  <a:gd name="connsiteY6" fmla="*/ 1841500 h 1861027"/>
                  <a:gd name="connsiteX7" fmla="*/ 724642 w 973037"/>
                  <a:gd name="connsiteY7" fmla="*/ 1758950 h 1861027"/>
                  <a:gd name="connsiteX8" fmla="*/ 356342 w 973037"/>
                  <a:gd name="connsiteY8" fmla="*/ 1860550 h 1861027"/>
                  <a:gd name="connsiteX9" fmla="*/ 235692 w 973037"/>
                  <a:gd name="connsiteY9" fmla="*/ 1847850 h 186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037" h="1861027">
                    <a:moveTo>
                      <a:pt x="127742" y="0"/>
                    </a:moveTo>
                    <a:cubicBezTo>
                      <a:pt x="560600" y="125941"/>
                      <a:pt x="993459" y="251883"/>
                      <a:pt x="972292" y="355600"/>
                    </a:cubicBezTo>
                    <a:cubicBezTo>
                      <a:pt x="951125" y="459317"/>
                      <a:pt x="15559" y="512233"/>
                      <a:pt x="742" y="622300"/>
                    </a:cubicBezTo>
                    <a:cubicBezTo>
                      <a:pt x="-14075" y="732367"/>
                      <a:pt x="883392" y="904875"/>
                      <a:pt x="883392" y="1016000"/>
                    </a:cubicBezTo>
                    <a:cubicBezTo>
                      <a:pt x="883392" y="1127125"/>
                      <a:pt x="26142" y="1178983"/>
                      <a:pt x="742" y="1289050"/>
                    </a:cubicBezTo>
                    <a:cubicBezTo>
                      <a:pt x="-24658" y="1399117"/>
                      <a:pt x="610342" y="1584325"/>
                      <a:pt x="730992" y="1676400"/>
                    </a:cubicBezTo>
                    <a:cubicBezTo>
                      <a:pt x="851642" y="1768475"/>
                      <a:pt x="725700" y="1827742"/>
                      <a:pt x="724642" y="1841500"/>
                    </a:cubicBezTo>
                    <a:cubicBezTo>
                      <a:pt x="723584" y="1855258"/>
                      <a:pt x="786025" y="1755775"/>
                      <a:pt x="724642" y="1758950"/>
                    </a:cubicBezTo>
                    <a:cubicBezTo>
                      <a:pt x="663259" y="1762125"/>
                      <a:pt x="202884" y="1869017"/>
                      <a:pt x="356342" y="1860550"/>
                    </a:cubicBezTo>
                    <a:cubicBezTo>
                      <a:pt x="509800" y="1852083"/>
                      <a:pt x="235692" y="1847850"/>
                      <a:pt x="235692" y="1847850"/>
                    </a:cubicBezTo>
                  </a:path>
                </a:pathLst>
              </a:custGeom>
              <a:noFill/>
              <a:ln w="76200" cap="rnd">
                <a:solidFill>
                  <a:schemeClr val="bg1"/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자유형 103">
              <a:extLst>
                <a:ext uri="{FF2B5EF4-FFF2-40B4-BE49-F238E27FC236}">
                  <a16:creationId xmlns:a16="http://schemas.microsoft.com/office/drawing/2014/main" id="{2850DD6D-2B37-423B-A634-B10A7BB03C23}"/>
                </a:ext>
              </a:extLst>
            </p:cNvPr>
            <p:cNvSpPr/>
            <p:nvPr/>
          </p:nvSpPr>
          <p:spPr>
            <a:xfrm flipH="1">
              <a:off x="8795433" y="5860859"/>
              <a:ext cx="1325211" cy="1033366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211" h="1088983">
                  <a:moveTo>
                    <a:pt x="519203" y="930"/>
                  </a:moveTo>
                  <a:cubicBezTo>
                    <a:pt x="105663" y="-24073"/>
                    <a:pt x="-10150" y="458810"/>
                    <a:pt x="681" y="971218"/>
                  </a:cubicBezTo>
                  <a:lnTo>
                    <a:pt x="7049" y="1088983"/>
                  </a:lnTo>
                  <a:lnTo>
                    <a:pt x="1325211" y="1088983"/>
                  </a:lnTo>
                  <a:lnTo>
                    <a:pt x="1324278" y="981684"/>
                  </a:lnTo>
                  <a:cubicBezTo>
                    <a:pt x="1292528" y="-182271"/>
                    <a:pt x="991820" y="29505"/>
                    <a:pt x="519203" y="9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C392">
                    <a:lumMod val="78000"/>
                  </a:srgbClr>
                </a:gs>
                <a:gs pos="98693">
                  <a:srgbClr val="FBC392">
                    <a:lumMod val="82000"/>
                  </a:srgbClr>
                </a:gs>
                <a:gs pos="83684">
                  <a:srgbClr val="FBC392"/>
                </a:gs>
                <a:gs pos="18000">
                  <a:srgbClr val="FBC392"/>
                </a:gs>
              </a:gsLst>
              <a:lin ang="10800000" scaled="0"/>
              <a:tileRect/>
            </a:gradFill>
            <a:ln w="38100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70" name="자유형 104">
              <a:extLst>
                <a:ext uri="{FF2B5EF4-FFF2-40B4-BE49-F238E27FC236}">
                  <a16:creationId xmlns:a16="http://schemas.microsoft.com/office/drawing/2014/main" id="{21F13378-9B17-445E-968B-1DB0D4A7646B}"/>
                </a:ext>
              </a:extLst>
            </p:cNvPr>
            <p:cNvSpPr/>
            <p:nvPr/>
          </p:nvSpPr>
          <p:spPr>
            <a:xfrm flipH="1">
              <a:off x="8760464" y="5756361"/>
              <a:ext cx="1337212" cy="426249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  <a:gd name="connsiteX0" fmla="*/ 519203 w 1334736"/>
                <a:gd name="connsiteY0" fmla="*/ 930 h 1346365"/>
                <a:gd name="connsiteX1" fmla="*/ 681 w 1334736"/>
                <a:gd name="connsiteY1" fmla="*/ 971218 h 1346365"/>
                <a:gd name="connsiteX2" fmla="*/ 7049 w 1334736"/>
                <a:gd name="connsiteY2" fmla="*/ 1088983 h 1346365"/>
                <a:gd name="connsiteX3" fmla="*/ 1334736 w 1334736"/>
                <a:gd name="connsiteY3" fmla="*/ 1346365 h 1346365"/>
                <a:gd name="connsiteX4" fmla="*/ 1324278 w 1334736"/>
                <a:gd name="connsiteY4" fmla="*/ 981684 h 1346365"/>
                <a:gd name="connsiteX5" fmla="*/ 519203 w 1334736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85179 w 1337212"/>
                <a:gd name="connsiteY0" fmla="*/ 9968 h 1288674"/>
                <a:gd name="connsiteX1" fmla="*/ 3157 w 1337212"/>
                <a:gd name="connsiteY1" fmla="*/ 913527 h 1288674"/>
                <a:gd name="connsiteX2" fmla="*/ 0 w 1337212"/>
                <a:gd name="connsiteY2" fmla="*/ 1288674 h 1288674"/>
                <a:gd name="connsiteX3" fmla="*/ 1337212 w 1337212"/>
                <a:gd name="connsiteY3" fmla="*/ 1288674 h 1288674"/>
                <a:gd name="connsiteX4" fmla="*/ 1326754 w 1337212"/>
                <a:gd name="connsiteY4" fmla="*/ 923993 h 1288674"/>
                <a:gd name="connsiteX5" fmla="*/ 585179 w 1337212"/>
                <a:gd name="connsiteY5" fmla="*/ 9968 h 1288674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7212" h="1279778">
                  <a:moveTo>
                    <a:pt x="585179" y="1072"/>
                  </a:moveTo>
                  <a:cubicBezTo>
                    <a:pt x="171639" y="-23931"/>
                    <a:pt x="46301" y="392224"/>
                    <a:pt x="3157" y="904631"/>
                  </a:cubicBezTo>
                  <a:cubicBezTo>
                    <a:pt x="2105" y="1029680"/>
                    <a:pt x="1052" y="1154729"/>
                    <a:pt x="0" y="1279778"/>
                  </a:cubicBezTo>
                  <a:cubicBezTo>
                    <a:pt x="420337" y="898471"/>
                    <a:pt x="907350" y="1003330"/>
                    <a:pt x="1337212" y="1279778"/>
                  </a:cubicBezTo>
                  <a:cubicBezTo>
                    <a:pt x="1336901" y="1244012"/>
                    <a:pt x="1327065" y="950863"/>
                    <a:pt x="1326754" y="915097"/>
                  </a:cubicBezTo>
                  <a:cubicBezTo>
                    <a:pt x="1234679" y="-29607"/>
                    <a:pt x="1057796" y="29647"/>
                    <a:pt x="585179" y="1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546A">
                    <a:shade val="30000"/>
                    <a:satMod val="115000"/>
                  </a:srgbClr>
                </a:gs>
                <a:gs pos="50000">
                  <a:srgbClr val="44546A">
                    <a:shade val="67500"/>
                    <a:satMod val="115000"/>
                  </a:srgbClr>
                </a:gs>
                <a:gs pos="100000">
                  <a:srgbClr val="44546A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8100" cap="rnd">
              <a:noFill/>
              <a:bevel/>
            </a:ln>
            <a:effectLst>
              <a:outerShdw blurRad="152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AE69F7-C9B4-424C-99D7-CC8AAC62C41E}"/>
              </a:ext>
            </a:extLst>
          </p:cNvPr>
          <p:cNvGrpSpPr/>
          <p:nvPr/>
        </p:nvGrpSpPr>
        <p:grpSpPr>
          <a:xfrm>
            <a:off x="832278" y="1581993"/>
            <a:ext cx="5804862" cy="5422267"/>
            <a:chOff x="-1419225" y="184441"/>
            <a:chExt cx="7144445" cy="66735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4C508C-DD12-4BAA-BAEC-E075B2BD9166}"/>
                </a:ext>
              </a:extLst>
            </p:cNvPr>
            <p:cNvGrpSpPr/>
            <p:nvPr/>
          </p:nvGrpSpPr>
          <p:grpSpPr>
            <a:xfrm>
              <a:off x="-1419225" y="184441"/>
              <a:ext cx="7144445" cy="6673559"/>
              <a:chOff x="-1419225" y="184441"/>
              <a:chExt cx="7144445" cy="6673559"/>
            </a:xfrm>
          </p:grpSpPr>
          <p:sp>
            <p:nvSpPr>
              <p:cNvPr id="5" name="자유형 118">
                <a:extLst>
                  <a:ext uri="{FF2B5EF4-FFF2-40B4-BE49-F238E27FC236}">
                    <a16:creationId xmlns:a16="http://schemas.microsoft.com/office/drawing/2014/main" id="{0520E61E-2DF7-483B-81C1-7A9F15A10AFC}"/>
                  </a:ext>
                </a:extLst>
              </p:cNvPr>
              <p:cNvSpPr/>
              <p:nvPr/>
            </p:nvSpPr>
            <p:spPr>
              <a:xfrm>
                <a:off x="2106789" y="2581274"/>
                <a:ext cx="1220649" cy="1160235"/>
              </a:xfrm>
              <a:custGeom>
                <a:avLst/>
                <a:gdLst>
                  <a:gd name="connsiteX0" fmla="*/ 26811 w 1220649"/>
                  <a:gd name="connsiteY0" fmla="*/ 530226 h 1160235"/>
                  <a:gd name="connsiteX1" fmla="*/ 407811 w 1220649"/>
                  <a:gd name="connsiteY1" fmla="*/ 22226 h 1160235"/>
                  <a:gd name="connsiteX2" fmla="*/ 979311 w 1220649"/>
                  <a:gd name="connsiteY2" fmla="*/ 161926 h 1160235"/>
                  <a:gd name="connsiteX3" fmla="*/ 1220611 w 1220649"/>
                  <a:gd name="connsiteY3" fmla="*/ 796926 h 1160235"/>
                  <a:gd name="connsiteX4" fmla="*/ 992011 w 1220649"/>
                  <a:gd name="connsiteY4" fmla="*/ 1127126 h 1160235"/>
                  <a:gd name="connsiteX5" fmla="*/ 344311 w 1220649"/>
                  <a:gd name="connsiteY5" fmla="*/ 1127126 h 1160235"/>
                  <a:gd name="connsiteX6" fmla="*/ 64911 w 1220649"/>
                  <a:gd name="connsiteY6" fmla="*/ 936626 h 1160235"/>
                  <a:gd name="connsiteX7" fmla="*/ 26811 w 1220649"/>
                  <a:gd name="connsiteY7" fmla="*/ 530226 h 11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649" h="1160235">
                    <a:moveTo>
                      <a:pt x="26811" y="530226"/>
                    </a:moveTo>
                    <a:cubicBezTo>
                      <a:pt x="83961" y="377826"/>
                      <a:pt x="249061" y="83609"/>
                      <a:pt x="407811" y="22226"/>
                    </a:cubicBezTo>
                    <a:cubicBezTo>
                      <a:pt x="566561" y="-39157"/>
                      <a:pt x="843844" y="32809"/>
                      <a:pt x="979311" y="161926"/>
                    </a:cubicBezTo>
                    <a:cubicBezTo>
                      <a:pt x="1114778" y="291043"/>
                      <a:pt x="1218494" y="636059"/>
                      <a:pt x="1220611" y="796926"/>
                    </a:cubicBezTo>
                    <a:cubicBezTo>
                      <a:pt x="1222728" y="957793"/>
                      <a:pt x="1138061" y="1072093"/>
                      <a:pt x="992011" y="1127126"/>
                    </a:cubicBezTo>
                    <a:cubicBezTo>
                      <a:pt x="845961" y="1182159"/>
                      <a:pt x="498828" y="1158876"/>
                      <a:pt x="344311" y="1127126"/>
                    </a:cubicBezTo>
                    <a:cubicBezTo>
                      <a:pt x="189794" y="1095376"/>
                      <a:pt x="115711" y="1033993"/>
                      <a:pt x="64911" y="936626"/>
                    </a:cubicBezTo>
                    <a:cubicBezTo>
                      <a:pt x="14111" y="839259"/>
                      <a:pt x="-30339" y="682626"/>
                      <a:pt x="26811" y="530226"/>
                    </a:cubicBezTo>
                    <a:close/>
                  </a:path>
                </a:pathLst>
              </a:custGeom>
              <a:solidFill>
                <a:srgbClr val="D3AA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71">
                <a:extLst>
                  <a:ext uri="{FF2B5EF4-FFF2-40B4-BE49-F238E27FC236}">
                    <a16:creationId xmlns:a16="http://schemas.microsoft.com/office/drawing/2014/main" id="{BE558B8A-2663-4EC2-9FD1-A2D700B8DD81}"/>
                  </a:ext>
                </a:extLst>
              </p:cNvPr>
              <p:cNvSpPr/>
              <p:nvPr/>
            </p:nvSpPr>
            <p:spPr>
              <a:xfrm>
                <a:off x="-1419225" y="4878718"/>
                <a:ext cx="3400513" cy="1979282"/>
              </a:xfrm>
              <a:custGeom>
                <a:avLst/>
                <a:gdLst>
                  <a:gd name="connsiteX0" fmla="*/ 778260 w 1845612"/>
                  <a:gd name="connsiteY0" fmla="*/ 55 h 1970706"/>
                  <a:gd name="connsiteX1" fmla="*/ 1162050 w 1845612"/>
                  <a:gd name="connsiteY1" fmla="*/ 46656 h 1970706"/>
                  <a:gd name="connsiteX2" fmla="*/ 1428750 w 1845612"/>
                  <a:gd name="connsiteY2" fmla="*/ 218106 h 1970706"/>
                  <a:gd name="connsiteX3" fmla="*/ 1828800 w 1845612"/>
                  <a:gd name="connsiteY3" fmla="*/ 1361106 h 1970706"/>
                  <a:gd name="connsiteX4" fmla="*/ 1458516 w 1845612"/>
                  <a:gd name="connsiteY4" fmla="*/ 1963563 h 1970706"/>
                  <a:gd name="connsiteX5" fmla="*/ 1451302 w 1845612"/>
                  <a:gd name="connsiteY5" fmla="*/ 1970706 h 1970706"/>
                  <a:gd name="connsiteX6" fmla="*/ 0 w 1845612"/>
                  <a:gd name="connsiteY6" fmla="*/ 1970706 h 1970706"/>
                  <a:gd name="connsiteX7" fmla="*/ 0 w 1845612"/>
                  <a:gd name="connsiteY7" fmla="*/ 376756 h 1970706"/>
                  <a:gd name="connsiteX8" fmla="*/ 40481 w 1845612"/>
                  <a:gd name="connsiteY8" fmla="*/ 346694 h 1970706"/>
                  <a:gd name="connsiteX9" fmla="*/ 495300 w 1845612"/>
                  <a:gd name="connsiteY9" fmla="*/ 46656 h 1970706"/>
                  <a:gd name="connsiteX10" fmla="*/ 778260 w 1845612"/>
                  <a:gd name="connsiteY10" fmla="*/ 55 h 1970706"/>
                  <a:gd name="connsiteX0" fmla="*/ 778260 w 1944531"/>
                  <a:gd name="connsiteY0" fmla="*/ 55 h 1970706"/>
                  <a:gd name="connsiteX1" fmla="*/ 1162050 w 1944531"/>
                  <a:gd name="connsiteY1" fmla="*/ 46656 h 1970706"/>
                  <a:gd name="connsiteX2" fmla="*/ 1428750 w 1944531"/>
                  <a:gd name="connsiteY2" fmla="*/ 218106 h 1970706"/>
                  <a:gd name="connsiteX3" fmla="*/ 1930400 w 1944531"/>
                  <a:gd name="connsiteY3" fmla="*/ 1221406 h 1970706"/>
                  <a:gd name="connsiteX4" fmla="*/ 1458516 w 1944531"/>
                  <a:gd name="connsiteY4" fmla="*/ 1963563 h 1970706"/>
                  <a:gd name="connsiteX5" fmla="*/ 1451302 w 1944531"/>
                  <a:gd name="connsiteY5" fmla="*/ 1970706 h 1970706"/>
                  <a:gd name="connsiteX6" fmla="*/ 0 w 1944531"/>
                  <a:gd name="connsiteY6" fmla="*/ 1970706 h 1970706"/>
                  <a:gd name="connsiteX7" fmla="*/ 0 w 1944531"/>
                  <a:gd name="connsiteY7" fmla="*/ 376756 h 1970706"/>
                  <a:gd name="connsiteX8" fmla="*/ 40481 w 1944531"/>
                  <a:gd name="connsiteY8" fmla="*/ 346694 h 1970706"/>
                  <a:gd name="connsiteX9" fmla="*/ 495300 w 1944531"/>
                  <a:gd name="connsiteY9" fmla="*/ 46656 h 1970706"/>
                  <a:gd name="connsiteX10" fmla="*/ 778260 w 1944531"/>
                  <a:gd name="connsiteY10" fmla="*/ 55 h 1970706"/>
                  <a:gd name="connsiteX0" fmla="*/ 778260 w 1981288"/>
                  <a:gd name="connsiteY0" fmla="*/ 55 h 1970706"/>
                  <a:gd name="connsiteX1" fmla="*/ 1162050 w 1981288"/>
                  <a:gd name="connsiteY1" fmla="*/ 46656 h 1970706"/>
                  <a:gd name="connsiteX2" fmla="*/ 1428750 w 1981288"/>
                  <a:gd name="connsiteY2" fmla="*/ 218106 h 1970706"/>
                  <a:gd name="connsiteX3" fmla="*/ 1930400 w 1981288"/>
                  <a:gd name="connsiteY3" fmla="*/ 1221406 h 1970706"/>
                  <a:gd name="connsiteX4" fmla="*/ 1458516 w 1981288"/>
                  <a:gd name="connsiteY4" fmla="*/ 1963563 h 1970706"/>
                  <a:gd name="connsiteX5" fmla="*/ 1451302 w 1981288"/>
                  <a:gd name="connsiteY5" fmla="*/ 1970706 h 1970706"/>
                  <a:gd name="connsiteX6" fmla="*/ 0 w 1981288"/>
                  <a:gd name="connsiteY6" fmla="*/ 1970706 h 1970706"/>
                  <a:gd name="connsiteX7" fmla="*/ 0 w 1981288"/>
                  <a:gd name="connsiteY7" fmla="*/ 376756 h 1970706"/>
                  <a:gd name="connsiteX8" fmla="*/ 40481 w 1981288"/>
                  <a:gd name="connsiteY8" fmla="*/ 346694 h 1970706"/>
                  <a:gd name="connsiteX9" fmla="*/ 495300 w 1981288"/>
                  <a:gd name="connsiteY9" fmla="*/ 46656 h 1970706"/>
                  <a:gd name="connsiteX10" fmla="*/ 778260 w 1981288"/>
                  <a:gd name="connsiteY10" fmla="*/ 55 h 1970706"/>
                  <a:gd name="connsiteX0" fmla="*/ 966988 w 2170016"/>
                  <a:gd name="connsiteY0" fmla="*/ 55 h 1970706"/>
                  <a:gd name="connsiteX1" fmla="*/ 1350778 w 2170016"/>
                  <a:gd name="connsiteY1" fmla="*/ 46656 h 1970706"/>
                  <a:gd name="connsiteX2" fmla="*/ 1617478 w 2170016"/>
                  <a:gd name="connsiteY2" fmla="*/ 218106 h 1970706"/>
                  <a:gd name="connsiteX3" fmla="*/ 2119128 w 2170016"/>
                  <a:gd name="connsiteY3" fmla="*/ 1221406 h 1970706"/>
                  <a:gd name="connsiteX4" fmla="*/ 1647244 w 2170016"/>
                  <a:gd name="connsiteY4" fmla="*/ 1963563 h 1970706"/>
                  <a:gd name="connsiteX5" fmla="*/ 1640030 w 2170016"/>
                  <a:gd name="connsiteY5" fmla="*/ 1970706 h 1970706"/>
                  <a:gd name="connsiteX6" fmla="*/ 188728 w 2170016"/>
                  <a:gd name="connsiteY6" fmla="*/ 1970706 h 1970706"/>
                  <a:gd name="connsiteX7" fmla="*/ 188728 w 2170016"/>
                  <a:gd name="connsiteY7" fmla="*/ 376756 h 1970706"/>
                  <a:gd name="connsiteX8" fmla="*/ 609 w 2170016"/>
                  <a:gd name="connsiteY8" fmla="*/ 965819 h 1970706"/>
                  <a:gd name="connsiteX9" fmla="*/ 684028 w 2170016"/>
                  <a:gd name="connsiteY9" fmla="*/ 46656 h 1970706"/>
                  <a:gd name="connsiteX10" fmla="*/ 966988 w 2170016"/>
                  <a:gd name="connsiteY10" fmla="*/ 55 h 1970706"/>
                  <a:gd name="connsiteX0" fmla="*/ 2178435 w 3381463"/>
                  <a:gd name="connsiteY0" fmla="*/ 55 h 1970706"/>
                  <a:gd name="connsiteX1" fmla="*/ 2562225 w 3381463"/>
                  <a:gd name="connsiteY1" fmla="*/ 46656 h 1970706"/>
                  <a:gd name="connsiteX2" fmla="*/ 2828925 w 3381463"/>
                  <a:gd name="connsiteY2" fmla="*/ 218106 h 1970706"/>
                  <a:gd name="connsiteX3" fmla="*/ 3330575 w 3381463"/>
                  <a:gd name="connsiteY3" fmla="*/ 1221406 h 1970706"/>
                  <a:gd name="connsiteX4" fmla="*/ 2858691 w 3381463"/>
                  <a:gd name="connsiteY4" fmla="*/ 1963563 h 1970706"/>
                  <a:gd name="connsiteX5" fmla="*/ 2851477 w 3381463"/>
                  <a:gd name="connsiteY5" fmla="*/ 1970706 h 1970706"/>
                  <a:gd name="connsiteX6" fmla="*/ 1400175 w 3381463"/>
                  <a:gd name="connsiteY6" fmla="*/ 1970706 h 1970706"/>
                  <a:gd name="connsiteX7" fmla="*/ 0 w 3381463"/>
                  <a:gd name="connsiteY7" fmla="*/ 1948381 h 1970706"/>
                  <a:gd name="connsiteX8" fmla="*/ 1212056 w 3381463"/>
                  <a:gd name="connsiteY8" fmla="*/ 965819 h 1970706"/>
                  <a:gd name="connsiteX9" fmla="*/ 1895475 w 3381463"/>
                  <a:gd name="connsiteY9" fmla="*/ 46656 h 1970706"/>
                  <a:gd name="connsiteX10" fmla="*/ 2178435 w 3381463"/>
                  <a:gd name="connsiteY10" fmla="*/ 55 h 1970706"/>
                  <a:gd name="connsiteX0" fmla="*/ 2178435 w 3381463"/>
                  <a:gd name="connsiteY0" fmla="*/ 55 h 1970706"/>
                  <a:gd name="connsiteX1" fmla="*/ 2562225 w 3381463"/>
                  <a:gd name="connsiteY1" fmla="*/ 46656 h 1970706"/>
                  <a:gd name="connsiteX2" fmla="*/ 2828925 w 3381463"/>
                  <a:gd name="connsiteY2" fmla="*/ 218106 h 1970706"/>
                  <a:gd name="connsiteX3" fmla="*/ 3330575 w 3381463"/>
                  <a:gd name="connsiteY3" fmla="*/ 1221406 h 1970706"/>
                  <a:gd name="connsiteX4" fmla="*/ 2858691 w 3381463"/>
                  <a:gd name="connsiteY4" fmla="*/ 1963563 h 1970706"/>
                  <a:gd name="connsiteX5" fmla="*/ 2851477 w 3381463"/>
                  <a:gd name="connsiteY5" fmla="*/ 1970706 h 1970706"/>
                  <a:gd name="connsiteX6" fmla="*/ 1400175 w 3381463"/>
                  <a:gd name="connsiteY6" fmla="*/ 1970706 h 1970706"/>
                  <a:gd name="connsiteX7" fmla="*/ 0 w 3381463"/>
                  <a:gd name="connsiteY7" fmla="*/ 1948381 h 1970706"/>
                  <a:gd name="connsiteX8" fmla="*/ 1126331 w 3381463"/>
                  <a:gd name="connsiteY8" fmla="*/ 889619 h 1970706"/>
                  <a:gd name="connsiteX9" fmla="*/ 1895475 w 3381463"/>
                  <a:gd name="connsiteY9" fmla="*/ 46656 h 1970706"/>
                  <a:gd name="connsiteX10" fmla="*/ 2178435 w 3381463"/>
                  <a:gd name="connsiteY10" fmla="*/ 55 h 1970706"/>
                  <a:gd name="connsiteX0" fmla="*/ 2197485 w 3400513"/>
                  <a:gd name="connsiteY0" fmla="*/ 55 h 1970706"/>
                  <a:gd name="connsiteX1" fmla="*/ 2581275 w 3400513"/>
                  <a:gd name="connsiteY1" fmla="*/ 46656 h 1970706"/>
                  <a:gd name="connsiteX2" fmla="*/ 2847975 w 3400513"/>
                  <a:gd name="connsiteY2" fmla="*/ 218106 h 1970706"/>
                  <a:gd name="connsiteX3" fmla="*/ 3349625 w 3400513"/>
                  <a:gd name="connsiteY3" fmla="*/ 1221406 h 1970706"/>
                  <a:gd name="connsiteX4" fmla="*/ 2877741 w 3400513"/>
                  <a:gd name="connsiteY4" fmla="*/ 1963563 h 1970706"/>
                  <a:gd name="connsiteX5" fmla="*/ 2870527 w 3400513"/>
                  <a:gd name="connsiteY5" fmla="*/ 1970706 h 1970706"/>
                  <a:gd name="connsiteX6" fmla="*/ 1419225 w 3400513"/>
                  <a:gd name="connsiteY6" fmla="*/ 1970706 h 1970706"/>
                  <a:gd name="connsiteX7" fmla="*/ 0 w 3400513"/>
                  <a:gd name="connsiteY7" fmla="*/ 1967431 h 1970706"/>
                  <a:gd name="connsiteX8" fmla="*/ 1145381 w 3400513"/>
                  <a:gd name="connsiteY8" fmla="*/ 889619 h 1970706"/>
                  <a:gd name="connsiteX9" fmla="*/ 1914525 w 3400513"/>
                  <a:gd name="connsiteY9" fmla="*/ 46656 h 1970706"/>
                  <a:gd name="connsiteX10" fmla="*/ 2197485 w 3400513"/>
                  <a:gd name="connsiteY10" fmla="*/ 55 h 1970706"/>
                  <a:gd name="connsiteX0" fmla="*/ 2197485 w 3400513"/>
                  <a:gd name="connsiteY0" fmla="*/ 8631 h 1979282"/>
                  <a:gd name="connsiteX1" fmla="*/ 2581275 w 3400513"/>
                  <a:gd name="connsiteY1" fmla="*/ 55232 h 1979282"/>
                  <a:gd name="connsiteX2" fmla="*/ 2847975 w 3400513"/>
                  <a:gd name="connsiteY2" fmla="*/ 226682 h 1979282"/>
                  <a:gd name="connsiteX3" fmla="*/ 3349625 w 3400513"/>
                  <a:gd name="connsiteY3" fmla="*/ 1229982 h 1979282"/>
                  <a:gd name="connsiteX4" fmla="*/ 2877741 w 3400513"/>
                  <a:gd name="connsiteY4" fmla="*/ 1972139 h 1979282"/>
                  <a:gd name="connsiteX5" fmla="*/ 2870527 w 3400513"/>
                  <a:gd name="connsiteY5" fmla="*/ 1979282 h 1979282"/>
                  <a:gd name="connsiteX6" fmla="*/ 1419225 w 3400513"/>
                  <a:gd name="connsiteY6" fmla="*/ 1979282 h 1979282"/>
                  <a:gd name="connsiteX7" fmla="*/ 0 w 3400513"/>
                  <a:gd name="connsiteY7" fmla="*/ 1976007 h 1979282"/>
                  <a:gd name="connsiteX8" fmla="*/ 1145381 w 3400513"/>
                  <a:gd name="connsiteY8" fmla="*/ 898195 h 1979282"/>
                  <a:gd name="connsiteX9" fmla="*/ 2009775 w 3400513"/>
                  <a:gd name="connsiteY9" fmla="*/ 17132 h 1979282"/>
                  <a:gd name="connsiteX10" fmla="*/ 2197485 w 3400513"/>
                  <a:gd name="connsiteY10" fmla="*/ 8631 h 197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00513" h="1979282">
                    <a:moveTo>
                      <a:pt x="2197485" y="8631"/>
                    </a:moveTo>
                    <a:cubicBezTo>
                      <a:pt x="2348359" y="7111"/>
                      <a:pt x="2484041" y="37373"/>
                      <a:pt x="2581275" y="55232"/>
                    </a:cubicBezTo>
                    <a:cubicBezTo>
                      <a:pt x="2736850" y="83807"/>
                      <a:pt x="2719917" y="30890"/>
                      <a:pt x="2847975" y="226682"/>
                    </a:cubicBezTo>
                    <a:cubicBezTo>
                      <a:pt x="2976033" y="422474"/>
                      <a:pt x="3577036" y="922977"/>
                      <a:pt x="3349625" y="1229982"/>
                    </a:cubicBezTo>
                    <a:cubicBezTo>
                      <a:pt x="3222625" y="1401432"/>
                      <a:pt x="3059906" y="1774495"/>
                      <a:pt x="2877741" y="1972139"/>
                    </a:cubicBezTo>
                    <a:lnTo>
                      <a:pt x="2870527" y="1979282"/>
                    </a:lnTo>
                    <a:lnTo>
                      <a:pt x="1419225" y="1979282"/>
                    </a:lnTo>
                    <a:lnTo>
                      <a:pt x="0" y="1976007"/>
                    </a:lnTo>
                    <a:cubicBezTo>
                      <a:pt x="13494" y="1965986"/>
                      <a:pt x="1131887" y="908216"/>
                      <a:pt x="1145381" y="898195"/>
                    </a:cubicBezTo>
                    <a:cubicBezTo>
                      <a:pt x="1305719" y="775957"/>
                      <a:pt x="1881188" y="61582"/>
                      <a:pt x="2009775" y="17132"/>
                    </a:cubicBezTo>
                    <a:cubicBezTo>
                      <a:pt x="2106216" y="-16205"/>
                      <a:pt x="2106960" y="9542"/>
                      <a:pt x="2197485" y="8631"/>
                    </a:cubicBez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Freeform 43">
                <a:extLst>
                  <a:ext uri="{FF2B5EF4-FFF2-40B4-BE49-F238E27FC236}">
                    <a16:creationId xmlns:a16="http://schemas.microsoft.com/office/drawing/2014/main" id="{06D77E2D-4B76-474B-BAA8-B30F6839E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27" y="1894213"/>
                <a:ext cx="569793" cy="2621599"/>
              </a:xfrm>
              <a:custGeom>
                <a:avLst/>
                <a:gdLst>
                  <a:gd name="T0" fmla="*/ 438 w 1234"/>
                  <a:gd name="T1" fmla="*/ 44 h 5674"/>
                  <a:gd name="T2" fmla="*/ 684 w 1234"/>
                  <a:gd name="T3" fmla="*/ 195 h 5674"/>
                  <a:gd name="T4" fmla="*/ 795 w 1234"/>
                  <a:gd name="T5" fmla="*/ 360 h 5674"/>
                  <a:gd name="T6" fmla="*/ 850 w 1234"/>
                  <a:gd name="T7" fmla="*/ 581 h 5674"/>
                  <a:gd name="T8" fmla="*/ 846 w 1234"/>
                  <a:gd name="T9" fmla="*/ 811 h 5674"/>
                  <a:gd name="T10" fmla="*/ 745 w 1234"/>
                  <a:gd name="T11" fmla="*/ 986 h 5674"/>
                  <a:gd name="T12" fmla="*/ 575 w 1234"/>
                  <a:gd name="T13" fmla="*/ 1145 h 5674"/>
                  <a:gd name="T14" fmla="*/ 396 w 1234"/>
                  <a:gd name="T15" fmla="*/ 1243 h 5674"/>
                  <a:gd name="T16" fmla="*/ 684 w 1234"/>
                  <a:gd name="T17" fmla="*/ 1505 h 5674"/>
                  <a:gd name="T18" fmla="*/ 810 w 1234"/>
                  <a:gd name="T19" fmla="*/ 1575 h 5674"/>
                  <a:gd name="T20" fmla="*/ 1069 w 1234"/>
                  <a:gd name="T21" fmla="*/ 1773 h 5674"/>
                  <a:gd name="T22" fmla="*/ 1219 w 1234"/>
                  <a:gd name="T23" fmla="*/ 2106 h 5674"/>
                  <a:gd name="T24" fmla="*/ 1210 w 1234"/>
                  <a:gd name="T25" fmla="*/ 2463 h 5674"/>
                  <a:gd name="T26" fmla="*/ 1043 w 1234"/>
                  <a:gd name="T27" fmla="*/ 2725 h 5674"/>
                  <a:gd name="T28" fmla="*/ 882 w 1234"/>
                  <a:gd name="T29" fmla="*/ 2815 h 5674"/>
                  <a:gd name="T30" fmla="*/ 669 w 1234"/>
                  <a:gd name="T31" fmla="*/ 2851 h 5674"/>
                  <a:gd name="T32" fmla="*/ 550 w 1234"/>
                  <a:gd name="T33" fmla="*/ 2872 h 5674"/>
                  <a:gd name="T34" fmla="*/ 788 w 1234"/>
                  <a:gd name="T35" fmla="*/ 3201 h 5674"/>
                  <a:gd name="T36" fmla="*/ 1054 w 1234"/>
                  <a:gd name="T37" fmla="*/ 3611 h 5674"/>
                  <a:gd name="T38" fmla="*/ 1112 w 1234"/>
                  <a:gd name="T39" fmla="*/ 3872 h 5674"/>
                  <a:gd name="T40" fmla="*/ 1088 w 1234"/>
                  <a:gd name="T41" fmla="*/ 4061 h 5674"/>
                  <a:gd name="T42" fmla="*/ 936 w 1234"/>
                  <a:gd name="T43" fmla="*/ 4300 h 5674"/>
                  <a:gd name="T44" fmla="*/ 647 w 1234"/>
                  <a:gd name="T45" fmla="*/ 4415 h 5674"/>
                  <a:gd name="T46" fmla="*/ 487 w 1234"/>
                  <a:gd name="T47" fmla="*/ 4429 h 5674"/>
                  <a:gd name="T48" fmla="*/ 808 w 1234"/>
                  <a:gd name="T49" fmla="*/ 4677 h 5674"/>
                  <a:gd name="T50" fmla="*/ 964 w 1234"/>
                  <a:gd name="T51" fmla="*/ 4929 h 5674"/>
                  <a:gd name="T52" fmla="*/ 972 w 1234"/>
                  <a:gd name="T53" fmla="*/ 5103 h 5674"/>
                  <a:gd name="T54" fmla="*/ 903 w 1234"/>
                  <a:gd name="T55" fmla="*/ 5311 h 5674"/>
                  <a:gd name="T56" fmla="*/ 759 w 1234"/>
                  <a:gd name="T57" fmla="*/ 5479 h 5674"/>
                  <a:gd name="T58" fmla="*/ 558 w 1234"/>
                  <a:gd name="T59" fmla="*/ 5599 h 5674"/>
                  <a:gd name="T60" fmla="*/ 320 w 1234"/>
                  <a:gd name="T61" fmla="*/ 5665 h 5674"/>
                  <a:gd name="T62" fmla="*/ 108 w 1234"/>
                  <a:gd name="T63" fmla="*/ 5672 h 5674"/>
                  <a:gd name="T64" fmla="*/ 90 w 1234"/>
                  <a:gd name="T65" fmla="*/ 5636 h 5674"/>
                  <a:gd name="T66" fmla="*/ 68 w 1234"/>
                  <a:gd name="T67" fmla="*/ 5469 h 5674"/>
                  <a:gd name="T68" fmla="*/ 18 w 1234"/>
                  <a:gd name="T69" fmla="*/ 5236 h 5674"/>
                  <a:gd name="T70" fmla="*/ 38 w 1234"/>
                  <a:gd name="T71" fmla="*/ 4850 h 5674"/>
                  <a:gd name="T72" fmla="*/ 98 w 1234"/>
                  <a:gd name="T73" fmla="*/ 4258 h 5674"/>
                  <a:gd name="T74" fmla="*/ 0 w 1234"/>
                  <a:gd name="T75" fmla="*/ 3944 h 5674"/>
                  <a:gd name="T76" fmla="*/ 18 w 1234"/>
                  <a:gd name="T77" fmla="*/ 3339 h 5674"/>
                  <a:gd name="T78" fmla="*/ 180 w 1234"/>
                  <a:gd name="T79" fmla="*/ 2917 h 5674"/>
                  <a:gd name="T80" fmla="*/ 202 w 1234"/>
                  <a:gd name="T81" fmla="*/ 2740 h 5674"/>
                  <a:gd name="T82" fmla="*/ 162 w 1234"/>
                  <a:gd name="T83" fmla="*/ 2665 h 5674"/>
                  <a:gd name="T84" fmla="*/ 124 w 1234"/>
                  <a:gd name="T85" fmla="*/ 2482 h 5674"/>
                  <a:gd name="T86" fmla="*/ 127 w 1234"/>
                  <a:gd name="T87" fmla="*/ 1881 h 5674"/>
                  <a:gd name="T88" fmla="*/ 198 w 1234"/>
                  <a:gd name="T89" fmla="*/ 1513 h 5674"/>
                  <a:gd name="T90" fmla="*/ 219 w 1234"/>
                  <a:gd name="T91" fmla="*/ 1439 h 5674"/>
                  <a:gd name="T92" fmla="*/ 213 w 1234"/>
                  <a:gd name="T93" fmla="*/ 1215 h 5674"/>
                  <a:gd name="T94" fmla="*/ 205 w 1234"/>
                  <a:gd name="T95" fmla="*/ 1036 h 5674"/>
                  <a:gd name="T96" fmla="*/ 211 w 1234"/>
                  <a:gd name="T97" fmla="*/ 781 h 5674"/>
                  <a:gd name="T98" fmla="*/ 234 w 1234"/>
                  <a:gd name="T99" fmla="*/ 0 h 5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34" h="5674">
                    <a:moveTo>
                      <a:pt x="234" y="0"/>
                    </a:moveTo>
                    <a:lnTo>
                      <a:pt x="306" y="9"/>
                    </a:lnTo>
                    <a:lnTo>
                      <a:pt x="438" y="44"/>
                    </a:lnTo>
                    <a:lnTo>
                      <a:pt x="558" y="97"/>
                    </a:lnTo>
                    <a:lnTo>
                      <a:pt x="637" y="152"/>
                    </a:lnTo>
                    <a:lnTo>
                      <a:pt x="684" y="195"/>
                    </a:lnTo>
                    <a:lnTo>
                      <a:pt x="728" y="244"/>
                    </a:lnTo>
                    <a:lnTo>
                      <a:pt x="764" y="299"/>
                    </a:lnTo>
                    <a:lnTo>
                      <a:pt x="795" y="360"/>
                    </a:lnTo>
                    <a:lnTo>
                      <a:pt x="820" y="427"/>
                    </a:lnTo>
                    <a:lnTo>
                      <a:pt x="838" y="500"/>
                    </a:lnTo>
                    <a:lnTo>
                      <a:pt x="850" y="581"/>
                    </a:lnTo>
                    <a:lnTo>
                      <a:pt x="854" y="667"/>
                    </a:lnTo>
                    <a:lnTo>
                      <a:pt x="851" y="761"/>
                    </a:lnTo>
                    <a:lnTo>
                      <a:pt x="846" y="811"/>
                    </a:lnTo>
                    <a:lnTo>
                      <a:pt x="830" y="849"/>
                    </a:lnTo>
                    <a:lnTo>
                      <a:pt x="791" y="919"/>
                    </a:lnTo>
                    <a:lnTo>
                      <a:pt x="745" y="986"/>
                    </a:lnTo>
                    <a:lnTo>
                      <a:pt x="694" y="1045"/>
                    </a:lnTo>
                    <a:lnTo>
                      <a:pt x="638" y="1098"/>
                    </a:lnTo>
                    <a:lnTo>
                      <a:pt x="575" y="1145"/>
                    </a:lnTo>
                    <a:lnTo>
                      <a:pt x="507" y="1189"/>
                    </a:lnTo>
                    <a:lnTo>
                      <a:pt x="435" y="1226"/>
                    </a:lnTo>
                    <a:lnTo>
                      <a:pt x="396" y="1243"/>
                    </a:lnTo>
                    <a:lnTo>
                      <a:pt x="486" y="1311"/>
                    </a:lnTo>
                    <a:lnTo>
                      <a:pt x="608" y="1425"/>
                    </a:lnTo>
                    <a:lnTo>
                      <a:pt x="684" y="1505"/>
                    </a:lnTo>
                    <a:lnTo>
                      <a:pt x="720" y="1549"/>
                    </a:lnTo>
                    <a:lnTo>
                      <a:pt x="751" y="1556"/>
                    </a:lnTo>
                    <a:lnTo>
                      <a:pt x="810" y="1575"/>
                    </a:lnTo>
                    <a:lnTo>
                      <a:pt x="890" y="1613"/>
                    </a:lnTo>
                    <a:lnTo>
                      <a:pt x="987" y="1686"/>
                    </a:lnTo>
                    <a:lnTo>
                      <a:pt x="1069" y="1773"/>
                    </a:lnTo>
                    <a:lnTo>
                      <a:pt x="1135" y="1876"/>
                    </a:lnTo>
                    <a:lnTo>
                      <a:pt x="1185" y="1988"/>
                    </a:lnTo>
                    <a:lnTo>
                      <a:pt x="1219" y="2106"/>
                    </a:lnTo>
                    <a:lnTo>
                      <a:pt x="1234" y="2227"/>
                    </a:lnTo>
                    <a:lnTo>
                      <a:pt x="1232" y="2348"/>
                    </a:lnTo>
                    <a:lnTo>
                      <a:pt x="1210" y="2463"/>
                    </a:lnTo>
                    <a:lnTo>
                      <a:pt x="1168" y="2570"/>
                    </a:lnTo>
                    <a:lnTo>
                      <a:pt x="1105" y="2665"/>
                    </a:lnTo>
                    <a:lnTo>
                      <a:pt x="1043" y="2725"/>
                    </a:lnTo>
                    <a:lnTo>
                      <a:pt x="994" y="2760"/>
                    </a:lnTo>
                    <a:lnTo>
                      <a:pt x="941" y="2790"/>
                    </a:lnTo>
                    <a:lnTo>
                      <a:pt x="882" y="2815"/>
                    </a:lnTo>
                    <a:lnTo>
                      <a:pt x="817" y="2833"/>
                    </a:lnTo>
                    <a:lnTo>
                      <a:pt x="745" y="2846"/>
                    </a:lnTo>
                    <a:lnTo>
                      <a:pt x="669" y="2851"/>
                    </a:lnTo>
                    <a:lnTo>
                      <a:pt x="585" y="2849"/>
                    </a:lnTo>
                    <a:lnTo>
                      <a:pt x="540" y="2845"/>
                    </a:lnTo>
                    <a:lnTo>
                      <a:pt x="550" y="2872"/>
                    </a:lnTo>
                    <a:lnTo>
                      <a:pt x="579" y="2927"/>
                    </a:lnTo>
                    <a:lnTo>
                      <a:pt x="637" y="3013"/>
                    </a:lnTo>
                    <a:lnTo>
                      <a:pt x="788" y="3201"/>
                    </a:lnTo>
                    <a:lnTo>
                      <a:pt x="948" y="3414"/>
                    </a:lnTo>
                    <a:lnTo>
                      <a:pt x="1016" y="3529"/>
                    </a:lnTo>
                    <a:lnTo>
                      <a:pt x="1054" y="3611"/>
                    </a:lnTo>
                    <a:lnTo>
                      <a:pt x="1083" y="3695"/>
                    </a:lnTo>
                    <a:lnTo>
                      <a:pt x="1103" y="3781"/>
                    </a:lnTo>
                    <a:lnTo>
                      <a:pt x="1112" y="3872"/>
                    </a:lnTo>
                    <a:lnTo>
                      <a:pt x="1106" y="3967"/>
                    </a:lnTo>
                    <a:lnTo>
                      <a:pt x="1098" y="4016"/>
                    </a:lnTo>
                    <a:lnTo>
                      <a:pt x="1088" y="4061"/>
                    </a:lnTo>
                    <a:lnTo>
                      <a:pt x="1053" y="4148"/>
                    </a:lnTo>
                    <a:lnTo>
                      <a:pt x="1003" y="4229"/>
                    </a:lnTo>
                    <a:lnTo>
                      <a:pt x="936" y="4300"/>
                    </a:lnTo>
                    <a:lnTo>
                      <a:pt x="854" y="4357"/>
                    </a:lnTo>
                    <a:lnTo>
                      <a:pt x="758" y="4396"/>
                    </a:lnTo>
                    <a:lnTo>
                      <a:pt x="647" y="4415"/>
                    </a:lnTo>
                    <a:lnTo>
                      <a:pt x="520" y="4408"/>
                    </a:lnTo>
                    <a:lnTo>
                      <a:pt x="450" y="4393"/>
                    </a:lnTo>
                    <a:lnTo>
                      <a:pt x="487" y="4429"/>
                    </a:lnTo>
                    <a:lnTo>
                      <a:pt x="566" y="4495"/>
                    </a:lnTo>
                    <a:lnTo>
                      <a:pt x="690" y="4585"/>
                    </a:lnTo>
                    <a:lnTo>
                      <a:pt x="808" y="4677"/>
                    </a:lnTo>
                    <a:lnTo>
                      <a:pt x="874" y="4748"/>
                    </a:lnTo>
                    <a:lnTo>
                      <a:pt x="929" y="4830"/>
                    </a:lnTo>
                    <a:lnTo>
                      <a:pt x="964" y="4929"/>
                    </a:lnTo>
                    <a:lnTo>
                      <a:pt x="972" y="4988"/>
                    </a:lnTo>
                    <a:lnTo>
                      <a:pt x="975" y="5027"/>
                    </a:lnTo>
                    <a:lnTo>
                      <a:pt x="972" y="5103"/>
                    </a:lnTo>
                    <a:lnTo>
                      <a:pt x="959" y="5177"/>
                    </a:lnTo>
                    <a:lnTo>
                      <a:pt x="936" y="5246"/>
                    </a:lnTo>
                    <a:lnTo>
                      <a:pt x="903" y="5311"/>
                    </a:lnTo>
                    <a:lnTo>
                      <a:pt x="863" y="5371"/>
                    </a:lnTo>
                    <a:lnTo>
                      <a:pt x="814" y="5427"/>
                    </a:lnTo>
                    <a:lnTo>
                      <a:pt x="759" y="5479"/>
                    </a:lnTo>
                    <a:lnTo>
                      <a:pt x="697" y="5524"/>
                    </a:lnTo>
                    <a:lnTo>
                      <a:pt x="630" y="5564"/>
                    </a:lnTo>
                    <a:lnTo>
                      <a:pt x="558" y="5599"/>
                    </a:lnTo>
                    <a:lnTo>
                      <a:pt x="481" y="5628"/>
                    </a:lnTo>
                    <a:lnTo>
                      <a:pt x="402" y="5649"/>
                    </a:lnTo>
                    <a:lnTo>
                      <a:pt x="320" y="5665"/>
                    </a:lnTo>
                    <a:lnTo>
                      <a:pt x="236" y="5674"/>
                    </a:lnTo>
                    <a:lnTo>
                      <a:pt x="152" y="5674"/>
                    </a:lnTo>
                    <a:lnTo>
                      <a:pt x="108" y="5672"/>
                    </a:lnTo>
                    <a:lnTo>
                      <a:pt x="110" y="5656"/>
                    </a:lnTo>
                    <a:lnTo>
                      <a:pt x="100" y="5639"/>
                    </a:lnTo>
                    <a:lnTo>
                      <a:pt x="90" y="5636"/>
                    </a:lnTo>
                    <a:lnTo>
                      <a:pt x="91" y="5603"/>
                    </a:lnTo>
                    <a:lnTo>
                      <a:pt x="85" y="5545"/>
                    </a:lnTo>
                    <a:lnTo>
                      <a:pt x="68" y="5469"/>
                    </a:lnTo>
                    <a:lnTo>
                      <a:pt x="38" y="5373"/>
                    </a:lnTo>
                    <a:lnTo>
                      <a:pt x="22" y="5295"/>
                    </a:lnTo>
                    <a:lnTo>
                      <a:pt x="18" y="5236"/>
                    </a:lnTo>
                    <a:lnTo>
                      <a:pt x="18" y="5204"/>
                    </a:lnTo>
                    <a:lnTo>
                      <a:pt x="18" y="5005"/>
                    </a:lnTo>
                    <a:lnTo>
                      <a:pt x="38" y="4850"/>
                    </a:lnTo>
                    <a:lnTo>
                      <a:pt x="84" y="4573"/>
                    </a:lnTo>
                    <a:lnTo>
                      <a:pt x="101" y="4382"/>
                    </a:lnTo>
                    <a:lnTo>
                      <a:pt x="98" y="4258"/>
                    </a:lnTo>
                    <a:lnTo>
                      <a:pt x="77" y="4134"/>
                    </a:lnTo>
                    <a:lnTo>
                      <a:pt x="33" y="4007"/>
                    </a:lnTo>
                    <a:lnTo>
                      <a:pt x="0" y="3944"/>
                    </a:lnTo>
                    <a:lnTo>
                      <a:pt x="0" y="3457"/>
                    </a:lnTo>
                    <a:lnTo>
                      <a:pt x="5" y="3415"/>
                    </a:lnTo>
                    <a:lnTo>
                      <a:pt x="18" y="3339"/>
                    </a:lnTo>
                    <a:lnTo>
                      <a:pt x="48" y="3234"/>
                    </a:lnTo>
                    <a:lnTo>
                      <a:pt x="128" y="3045"/>
                    </a:lnTo>
                    <a:lnTo>
                      <a:pt x="180" y="2917"/>
                    </a:lnTo>
                    <a:lnTo>
                      <a:pt x="190" y="2895"/>
                    </a:lnTo>
                    <a:lnTo>
                      <a:pt x="202" y="2823"/>
                    </a:lnTo>
                    <a:lnTo>
                      <a:pt x="202" y="2740"/>
                    </a:lnTo>
                    <a:lnTo>
                      <a:pt x="189" y="2691"/>
                    </a:lnTo>
                    <a:lnTo>
                      <a:pt x="173" y="2669"/>
                    </a:lnTo>
                    <a:lnTo>
                      <a:pt x="162" y="2665"/>
                    </a:lnTo>
                    <a:lnTo>
                      <a:pt x="150" y="2613"/>
                    </a:lnTo>
                    <a:lnTo>
                      <a:pt x="130" y="2540"/>
                    </a:lnTo>
                    <a:lnTo>
                      <a:pt x="124" y="2482"/>
                    </a:lnTo>
                    <a:lnTo>
                      <a:pt x="126" y="2449"/>
                    </a:lnTo>
                    <a:lnTo>
                      <a:pt x="126" y="1945"/>
                    </a:lnTo>
                    <a:lnTo>
                      <a:pt x="127" y="1881"/>
                    </a:lnTo>
                    <a:lnTo>
                      <a:pt x="139" y="1768"/>
                    </a:lnTo>
                    <a:lnTo>
                      <a:pt x="172" y="1612"/>
                    </a:lnTo>
                    <a:lnTo>
                      <a:pt x="198" y="1513"/>
                    </a:lnTo>
                    <a:lnTo>
                      <a:pt x="205" y="1504"/>
                    </a:lnTo>
                    <a:lnTo>
                      <a:pt x="215" y="1481"/>
                    </a:lnTo>
                    <a:lnTo>
                      <a:pt x="219" y="1439"/>
                    </a:lnTo>
                    <a:lnTo>
                      <a:pt x="213" y="1338"/>
                    </a:lnTo>
                    <a:lnTo>
                      <a:pt x="216" y="1279"/>
                    </a:lnTo>
                    <a:lnTo>
                      <a:pt x="213" y="1215"/>
                    </a:lnTo>
                    <a:lnTo>
                      <a:pt x="219" y="1107"/>
                    </a:lnTo>
                    <a:lnTo>
                      <a:pt x="215" y="1060"/>
                    </a:lnTo>
                    <a:lnTo>
                      <a:pt x="205" y="1036"/>
                    </a:lnTo>
                    <a:lnTo>
                      <a:pt x="198" y="1027"/>
                    </a:lnTo>
                    <a:lnTo>
                      <a:pt x="198" y="991"/>
                    </a:lnTo>
                    <a:lnTo>
                      <a:pt x="211" y="781"/>
                    </a:lnTo>
                    <a:lnTo>
                      <a:pt x="229" y="394"/>
                    </a:lnTo>
                    <a:lnTo>
                      <a:pt x="235" y="12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117">
                <a:extLst>
                  <a:ext uri="{FF2B5EF4-FFF2-40B4-BE49-F238E27FC236}">
                    <a16:creationId xmlns:a16="http://schemas.microsoft.com/office/drawing/2014/main" id="{8B22AC00-1293-4AB3-A131-000F39DDF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180" y="1150943"/>
                <a:ext cx="2304124" cy="5078407"/>
              </a:xfrm>
              <a:custGeom>
                <a:avLst/>
                <a:gdLst>
                  <a:gd name="connsiteX0" fmla="*/ 10225 w 2304124"/>
                  <a:gd name="connsiteY0" fmla="*/ 3729484 h 5078407"/>
                  <a:gd name="connsiteX1" fmla="*/ 14747 w 2304124"/>
                  <a:gd name="connsiteY1" fmla="*/ 3732724 h 5078407"/>
                  <a:gd name="connsiteX2" fmla="*/ 20737 w 2304124"/>
                  <a:gd name="connsiteY2" fmla="*/ 3739593 h 5078407"/>
                  <a:gd name="connsiteX3" fmla="*/ 0 w 2304124"/>
                  <a:gd name="connsiteY3" fmla="*/ 3713705 h 5078407"/>
                  <a:gd name="connsiteX4" fmla="*/ 6452 w 2304124"/>
                  <a:gd name="connsiteY4" fmla="*/ 3725856 h 5078407"/>
                  <a:gd name="connsiteX5" fmla="*/ 10225 w 2304124"/>
                  <a:gd name="connsiteY5" fmla="*/ 3729484 h 5078407"/>
                  <a:gd name="connsiteX6" fmla="*/ 0 w 2304124"/>
                  <a:gd name="connsiteY6" fmla="*/ 3722157 h 5078407"/>
                  <a:gd name="connsiteX7" fmla="*/ 1624638 w 2304124"/>
                  <a:gd name="connsiteY7" fmla="*/ 0 h 5078407"/>
                  <a:gd name="connsiteX8" fmla="*/ 1639672 w 2304124"/>
                  <a:gd name="connsiteY8" fmla="*/ 1871 h 5078407"/>
                  <a:gd name="connsiteX9" fmla="*/ 1654851 w 2304124"/>
                  <a:gd name="connsiteY9" fmla="*/ 9493 h 5078407"/>
                  <a:gd name="connsiteX10" fmla="*/ 1698221 w 2304124"/>
                  <a:gd name="connsiteY10" fmla="*/ 19164 h 5078407"/>
                  <a:gd name="connsiteX11" fmla="*/ 1719338 w 2304124"/>
                  <a:gd name="connsiteY11" fmla="*/ 25889 h 5078407"/>
                  <a:gd name="connsiteX12" fmla="*/ 1726728 w 2304124"/>
                  <a:gd name="connsiteY12" fmla="*/ 26706 h 5078407"/>
                  <a:gd name="connsiteX13" fmla="*/ 1730234 w 2304124"/>
                  <a:gd name="connsiteY13" fmla="*/ 27689 h 5078407"/>
                  <a:gd name="connsiteX14" fmla="*/ 1751896 w 2304124"/>
                  <a:gd name="connsiteY14" fmla="*/ 45538 h 5078407"/>
                  <a:gd name="connsiteX15" fmla="*/ 1815668 w 2304124"/>
                  <a:gd name="connsiteY15" fmla="*/ 217446 h 5078407"/>
                  <a:gd name="connsiteX16" fmla="*/ 1835077 w 2304124"/>
                  <a:gd name="connsiteY16" fmla="*/ 372718 h 5078407"/>
                  <a:gd name="connsiteX17" fmla="*/ 1836464 w 2304124"/>
                  <a:gd name="connsiteY17" fmla="*/ 487266 h 5078407"/>
                  <a:gd name="connsiteX18" fmla="*/ 1835206 w 2304124"/>
                  <a:gd name="connsiteY18" fmla="*/ 592138 h 5078407"/>
                  <a:gd name="connsiteX19" fmla="*/ 1831318 w 2304124"/>
                  <a:gd name="connsiteY19" fmla="*/ 602837 h 5078407"/>
                  <a:gd name="connsiteX20" fmla="*/ 1829014 w 2304124"/>
                  <a:gd name="connsiteY20" fmla="*/ 625554 h 5078407"/>
                  <a:gd name="connsiteX21" fmla="*/ 1831779 w 2304124"/>
                  <a:gd name="connsiteY21" fmla="*/ 677860 h 5078407"/>
                  <a:gd name="connsiteX22" fmla="*/ 1830396 w 2304124"/>
                  <a:gd name="connsiteY22" fmla="*/ 710089 h 5078407"/>
                  <a:gd name="connsiteX23" fmla="*/ 1831779 w 2304124"/>
                  <a:gd name="connsiteY23" fmla="*/ 746017 h 5078407"/>
                  <a:gd name="connsiteX24" fmla="*/ 1827170 w 2304124"/>
                  <a:gd name="connsiteY24" fmla="*/ 809945 h 5078407"/>
                  <a:gd name="connsiteX25" fmla="*/ 1809659 w 2304124"/>
                  <a:gd name="connsiteY25" fmla="*/ 895537 h 5078407"/>
                  <a:gd name="connsiteX26" fmla="*/ 1796987 w 2304124"/>
                  <a:gd name="connsiteY26" fmla="*/ 951541 h 5078407"/>
                  <a:gd name="connsiteX27" fmla="*/ 1790996 w 2304124"/>
                  <a:gd name="connsiteY27" fmla="*/ 976373 h 5078407"/>
                  <a:gd name="connsiteX28" fmla="*/ 1772562 w 2304124"/>
                  <a:gd name="connsiteY28" fmla="*/ 1020754 h 5078407"/>
                  <a:gd name="connsiteX29" fmla="*/ 1763807 w 2304124"/>
                  <a:gd name="connsiteY29" fmla="*/ 1042944 h 5078407"/>
                  <a:gd name="connsiteX30" fmla="*/ 1759199 w 2304124"/>
                  <a:gd name="connsiteY30" fmla="*/ 1079927 h 5078407"/>
                  <a:gd name="connsiteX31" fmla="*/ 1758649 w 2304124"/>
                  <a:gd name="connsiteY31" fmla="*/ 1089443 h 5078407"/>
                  <a:gd name="connsiteX32" fmla="*/ 1734058 w 2304124"/>
                  <a:gd name="connsiteY32" fmla="*/ 1168395 h 5078407"/>
                  <a:gd name="connsiteX33" fmla="*/ 1713420 w 2304124"/>
                  <a:gd name="connsiteY33" fmla="*/ 1300157 h 5078407"/>
                  <a:gd name="connsiteX34" fmla="*/ 1700720 w 2304124"/>
                  <a:gd name="connsiteY34" fmla="*/ 1693857 h 5078407"/>
                  <a:gd name="connsiteX35" fmla="*/ 1726120 w 2304124"/>
                  <a:gd name="connsiteY35" fmla="*/ 1973257 h 5078407"/>
                  <a:gd name="connsiteX36" fmla="*/ 1802320 w 2304124"/>
                  <a:gd name="connsiteY36" fmla="*/ 2214557 h 5078407"/>
                  <a:gd name="connsiteX37" fmla="*/ 1805594 w 2304124"/>
                  <a:gd name="connsiteY37" fmla="*/ 2217482 h 5078407"/>
                  <a:gd name="connsiteX38" fmla="*/ 1817954 w 2304124"/>
                  <a:gd name="connsiteY38" fmla="*/ 2259711 h 5078407"/>
                  <a:gd name="connsiteX39" fmla="*/ 1837309 w 2304124"/>
                  <a:gd name="connsiteY39" fmla="*/ 2355341 h 5078407"/>
                  <a:gd name="connsiteX40" fmla="*/ 1846986 w 2304124"/>
                  <a:gd name="connsiteY40" fmla="*/ 2423497 h 5078407"/>
                  <a:gd name="connsiteX41" fmla="*/ 1852977 w 2304124"/>
                  <a:gd name="connsiteY41" fmla="*/ 2493767 h 5078407"/>
                  <a:gd name="connsiteX42" fmla="*/ 1855742 w 2304124"/>
                  <a:gd name="connsiteY42" fmla="*/ 2567734 h 5078407"/>
                  <a:gd name="connsiteX43" fmla="*/ 1854820 w 2304124"/>
                  <a:gd name="connsiteY43" fmla="*/ 2606831 h 5078407"/>
                  <a:gd name="connsiteX44" fmla="*/ 1857125 w 2304124"/>
                  <a:gd name="connsiteY44" fmla="*/ 2697177 h 5078407"/>
                  <a:gd name="connsiteX45" fmla="*/ 1853899 w 2304124"/>
                  <a:gd name="connsiteY45" fmla="*/ 2837187 h 5078407"/>
                  <a:gd name="connsiteX46" fmla="*/ 1857585 w 2304124"/>
                  <a:gd name="connsiteY46" fmla="*/ 2925421 h 5078407"/>
                  <a:gd name="connsiteX47" fmla="*/ 1863576 w 2304124"/>
                  <a:gd name="connsiteY47" fmla="*/ 2965046 h 5078407"/>
                  <a:gd name="connsiteX48" fmla="*/ 1864498 w 2304124"/>
                  <a:gd name="connsiteY48" fmla="*/ 3082338 h 5078407"/>
                  <a:gd name="connsiteX49" fmla="*/ 1858967 w 2304124"/>
                  <a:gd name="connsiteY49" fmla="*/ 3251407 h 5078407"/>
                  <a:gd name="connsiteX50" fmla="*/ 1847908 w 2304124"/>
                  <a:gd name="connsiteY50" fmla="*/ 3356546 h 5078407"/>
                  <a:gd name="connsiteX51" fmla="*/ 1838231 w 2304124"/>
                  <a:gd name="connsiteY51" fmla="*/ 3405682 h 5078407"/>
                  <a:gd name="connsiteX52" fmla="*/ 1835926 w 2304124"/>
                  <a:gd name="connsiteY52" fmla="*/ 3410965 h 5078407"/>
                  <a:gd name="connsiteX53" fmla="*/ 1831318 w 2304124"/>
                  <a:gd name="connsiteY53" fmla="*/ 3424702 h 5078407"/>
                  <a:gd name="connsiteX54" fmla="*/ 1829014 w 2304124"/>
                  <a:gd name="connsiteY54" fmla="*/ 3449005 h 5078407"/>
                  <a:gd name="connsiteX55" fmla="*/ 1831779 w 2304124"/>
                  <a:gd name="connsiteY55" fmla="*/ 3505010 h 5078407"/>
                  <a:gd name="connsiteX56" fmla="*/ 1830396 w 2304124"/>
                  <a:gd name="connsiteY56" fmla="*/ 3539352 h 5078407"/>
                  <a:gd name="connsiteX57" fmla="*/ 1829014 w 2304124"/>
                  <a:gd name="connsiteY57" fmla="*/ 3579505 h 5078407"/>
                  <a:gd name="connsiteX58" fmla="*/ 1822562 w 2304124"/>
                  <a:gd name="connsiteY58" fmla="*/ 3673022 h 5078407"/>
                  <a:gd name="connsiteX59" fmla="*/ 1806433 w 2304124"/>
                  <a:gd name="connsiteY59" fmla="*/ 3825184 h 5078407"/>
                  <a:gd name="connsiteX60" fmla="*/ 1796987 w 2304124"/>
                  <a:gd name="connsiteY60" fmla="*/ 3921870 h 5078407"/>
                  <a:gd name="connsiteX61" fmla="*/ 1792378 w 2304124"/>
                  <a:gd name="connsiteY61" fmla="*/ 3936135 h 5078407"/>
                  <a:gd name="connsiteX62" fmla="*/ 1787309 w 2304124"/>
                  <a:gd name="connsiteY62" fmla="*/ 3977875 h 5078407"/>
                  <a:gd name="connsiteX63" fmla="*/ 1787309 w 2304124"/>
                  <a:gd name="connsiteY63" fmla="*/ 4023840 h 5078407"/>
                  <a:gd name="connsiteX64" fmla="*/ 1792378 w 2304124"/>
                  <a:gd name="connsiteY64" fmla="*/ 4065579 h 5078407"/>
                  <a:gd name="connsiteX65" fmla="*/ 1796987 w 2304124"/>
                  <a:gd name="connsiteY65" fmla="*/ 4079844 h 5078407"/>
                  <a:gd name="connsiteX66" fmla="*/ 1796987 w 2304124"/>
                  <a:gd name="connsiteY66" fmla="*/ 4113130 h 5078407"/>
                  <a:gd name="connsiteX67" fmla="*/ 1796526 w 2304124"/>
                  <a:gd name="connsiteY67" fmla="*/ 4140604 h 5078407"/>
                  <a:gd name="connsiteX68" fmla="*/ 1801595 w 2304124"/>
                  <a:gd name="connsiteY68" fmla="*/ 4176002 h 5078407"/>
                  <a:gd name="connsiteX69" fmla="*/ 1809659 w 2304124"/>
                  <a:gd name="connsiteY69" fmla="*/ 4188154 h 5078407"/>
                  <a:gd name="connsiteX70" fmla="*/ 1817032 w 2304124"/>
                  <a:gd name="connsiteY70" fmla="*/ 4194494 h 5078407"/>
                  <a:gd name="connsiteX71" fmla="*/ 1821641 w 2304124"/>
                  <a:gd name="connsiteY71" fmla="*/ 4196607 h 5078407"/>
                  <a:gd name="connsiteX72" fmla="*/ 1837309 w 2304124"/>
                  <a:gd name="connsiteY72" fmla="*/ 4230950 h 5078407"/>
                  <a:gd name="connsiteX73" fmla="*/ 1872792 w 2304124"/>
                  <a:gd name="connsiteY73" fmla="*/ 4294879 h 5078407"/>
                  <a:gd name="connsiteX74" fmla="*/ 1915419 w 2304124"/>
                  <a:gd name="connsiteY74" fmla="*/ 4352468 h 5078407"/>
                  <a:gd name="connsiteX75" fmla="*/ 1966340 w 2304124"/>
                  <a:gd name="connsiteY75" fmla="*/ 4401604 h 5078407"/>
                  <a:gd name="connsiteX76" fmla="*/ 2024864 w 2304124"/>
                  <a:gd name="connsiteY76" fmla="*/ 4442286 h 5078407"/>
                  <a:gd name="connsiteX77" fmla="*/ 2091914 w 2304124"/>
                  <a:gd name="connsiteY77" fmla="*/ 4475571 h 5078407"/>
                  <a:gd name="connsiteX78" fmla="*/ 2169102 w 2304124"/>
                  <a:gd name="connsiteY78" fmla="*/ 4497761 h 5078407"/>
                  <a:gd name="connsiteX79" fmla="*/ 2256429 w 2304124"/>
                  <a:gd name="connsiteY79" fmla="*/ 4510441 h 5078407"/>
                  <a:gd name="connsiteX80" fmla="*/ 2304124 w 2304124"/>
                  <a:gd name="connsiteY80" fmla="*/ 4512555 h 5078407"/>
                  <a:gd name="connsiteX81" fmla="*/ 2304124 w 2304124"/>
                  <a:gd name="connsiteY81" fmla="*/ 4520480 h 5078407"/>
                  <a:gd name="connsiteX82" fmla="*/ 2275092 w 2304124"/>
                  <a:gd name="connsiteY82" fmla="*/ 4554294 h 5078407"/>
                  <a:gd name="connsiteX83" fmla="*/ 2211729 w 2304124"/>
                  <a:gd name="connsiteY83" fmla="*/ 4617694 h 5078407"/>
                  <a:gd name="connsiteX84" fmla="*/ 2112882 w 2304124"/>
                  <a:gd name="connsiteY84" fmla="*/ 4709097 h 5078407"/>
                  <a:gd name="connsiteX85" fmla="*/ 2046754 w 2304124"/>
                  <a:gd name="connsiteY85" fmla="*/ 4770385 h 5078407"/>
                  <a:gd name="connsiteX86" fmla="*/ 2011500 w 2304124"/>
                  <a:gd name="connsiteY86" fmla="*/ 4796802 h 5078407"/>
                  <a:gd name="connsiteX87" fmla="*/ 1955510 w 2304124"/>
                  <a:gd name="connsiteY87" fmla="*/ 4834843 h 5078407"/>
                  <a:gd name="connsiteX88" fmla="*/ 1916340 w 2304124"/>
                  <a:gd name="connsiteY88" fmla="*/ 4857561 h 5078407"/>
                  <a:gd name="connsiteX89" fmla="*/ 1875096 w 2304124"/>
                  <a:gd name="connsiteY89" fmla="*/ 4877638 h 5078407"/>
                  <a:gd name="connsiteX90" fmla="*/ 1830396 w 2304124"/>
                  <a:gd name="connsiteY90" fmla="*/ 4892960 h 5078407"/>
                  <a:gd name="connsiteX91" fmla="*/ 1783162 w 2304124"/>
                  <a:gd name="connsiteY91" fmla="*/ 4904583 h 5078407"/>
                  <a:gd name="connsiteX92" fmla="*/ 1732471 w 2304124"/>
                  <a:gd name="connsiteY92" fmla="*/ 4910923 h 5078407"/>
                  <a:gd name="connsiteX93" fmla="*/ 1705052 w 2304124"/>
                  <a:gd name="connsiteY93" fmla="*/ 4911980 h 5078407"/>
                  <a:gd name="connsiteX94" fmla="*/ 1681550 w 2304124"/>
                  <a:gd name="connsiteY94" fmla="*/ 4910395 h 5078407"/>
                  <a:gd name="connsiteX95" fmla="*/ 1631551 w 2304124"/>
                  <a:gd name="connsiteY95" fmla="*/ 4899828 h 5078407"/>
                  <a:gd name="connsiteX96" fmla="*/ 1581782 w 2304124"/>
                  <a:gd name="connsiteY96" fmla="*/ 4888204 h 5078407"/>
                  <a:gd name="connsiteX97" fmla="*/ 1546067 w 2304124"/>
                  <a:gd name="connsiteY97" fmla="*/ 4883450 h 5078407"/>
                  <a:gd name="connsiteX98" fmla="*/ 1524409 w 2304124"/>
                  <a:gd name="connsiteY98" fmla="*/ 4885034 h 5078407"/>
                  <a:gd name="connsiteX99" fmla="*/ 1514270 w 2304124"/>
                  <a:gd name="connsiteY99" fmla="*/ 4886620 h 5078407"/>
                  <a:gd name="connsiteX100" fmla="*/ 1509662 w 2304124"/>
                  <a:gd name="connsiteY100" fmla="*/ 4885034 h 5078407"/>
                  <a:gd name="connsiteX101" fmla="*/ 1499063 w 2304124"/>
                  <a:gd name="connsiteY101" fmla="*/ 4883978 h 5078407"/>
                  <a:gd name="connsiteX102" fmla="*/ 1480861 w 2304124"/>
                  <a:gd name="connsiteY102" fmla="*/ 4889790 h 5078407"/>
                  <a:gd name="connsiteX103" fmla="*/ 1456898 w 2304124"/>
                  <a:gd name="connsiteY103" fmla="*/ 4906168 h 5078407"/>
                  <a:gd name="connsiteX104" fmla="*/ 1437082 w 2304124"/>
                  <a:gd name="connsiteY104" fmla="*/ 4926245 h 5078407"/>
                  <a:gd name="connsiteX105" fmla="*/ 1431092 w 2304124"/>
                  <a:gd name="connsiteY105" fmla="*/ 4936284 h 5078407"/>
                  <a:gd name="connsiteX106" fmla="*/ 1428327 w 2304124"/>
                  <a:gd name="connsiteY106" fmla="*/ 4942096 h 5078407"/>
                  <a:gd name="connsiteX107" fmla="*/ 1420262 w 2304124"/>
                  <a:gd name="connsiteY107" fmla="*/ 4951077 h 5078407"/>
                  <a:gd name="connsiteX108" fmla="*/ 1414271 w 2304124"/>
                  <a:gd name="connsiteY108" fmla="*/ 4953191 h 5078407"/>
                  <a:gd name="connsiteX109" fmla="*/ 1414271 w 2304124"/>
                  <a:gd name="connsiteY109" fmla="*/ 4946851 h 5078407"/>
                  <a:gd name="connsiteX110" fmla="*/ 1408280 w 2304124"/>
                  <a:gd name="connsiteY110" fmla="*/ 4947379 h 5078407"/>
                  <a:gd name="connsiteX111" fmla="*/ 1388926 w 2304124"/>
                  <a:gd name="connsiteY111" fmla="*/ 4969569 h 5078407"/>
                  <a:gd name="connsiteX112" fmla="*/ 1348834 w 2304124"/>
                  <a:gd name="connsiteY112" fmla="*/ 5022404 h 5078407"/>
                  <a:gd name="connsiteX113" fmla="*/ 1314503 w 2304124"/>
                  <a:gd name="connsiteY113" fmla="*/ 5058859 h 5078407"/>
                  <a:gd name="connsiteX114" fmla="*/ 1291922 w 2304124"/>
                  <a:gd name="connsiteY114" fmla="*/ 5075237 h 5078407"/>
                  <a:gd name="connsiteX115" fmla="*/ 1281323 w 2304124"/>
                  <a:gd name="connsiteY115" fmla="*/ 5078407 h 5078407"/>
                  <a:gd name="connsiteX116" fmla="*/ 1272107 w 2304124"/>
                  <a:gd name="connsiteY116" fmla="*/ 5073124 h 5078407"/>
                  <a:gd name="connsiteX117" fmla="*/ 1258052 w 2304124"/>
                  <a:gd name="connsiteY117" fmla="*/ 5057802 h 5078407"/>
                  <a:gd name="connsiteX118" fmla="*/ 1246070 w 2304124"/>
                  <a:gd name="connsiteY118" fmla="*/ 5040367 h 5078407"/>
                  <a:gd name="connsiteX119" fmla="*/ 1232246 w 2304124"/>
                  <a:gd name="connsiteY119" fmla="*/ 5025045 h 5078407"/>
                  <a:gd name="connsiteX120" fmla="*/ 1222568 w 2304124"/>
                  <a:gd name="connsiteY120" fmla="*/ 5019761 h 5078407"/>
                  <a:gd name="connsiteX121" fmla="*/ 1214273 w 2304124"/>
                  <a:gd name="connsiteY121" fmla="*/ 5001797 h 5078407"/>
                  <a:gd name="connsiteX122" fmla="*/ 1192154 w 2304124"/>
                  <a:gd name="connsiteY122" fmla="*/ 4969569 h 5078407"/>
                  <a:gd name="connsiteX123" fmla="*/ 1166578 w 2304124"/>
                  <a:gd name="connsiteY123" fmla="*/ 4941039 h 5078407"/>
                  <a:gd name="connsiteX124" fmla="*/ 1138007 w 2304124"/>
                  <a:gd name="connsiteY124" fmla="*/ 4915150 h 5078407"/>
                  <a:gd name="connsiteX125" fmla="*/ 1122800 w 2304124"/>
                  <a:gd name="connsiteY125" fmla="*/ 4903526 h 5078407"/>
                  <a:gd name="connsiteX126" fmla="*/ 1058975 w 2304124"/>
                  <a:gd name="connsiteY126" fmla="*/ 4831673 h 5078407"/>
                  <a:gd name="connsiteX127" fmla="*/ 927179 w 2304124"/>
                  <a:gd name="connsiteY127" fmla="*/ 4689549 h 5078407"/>
                  <a:gd name="connsiteX128" fmla="*/ 856443 w 2304124"/>
                  <a:gd name="connsiteY128" fmla="*/ 4620336 h 5078407"/>
                  <a:gd name="connsiteX129" fmla="*/ 836167 w 2304124"/>
                  <a:gd name="connsiteY129" fmla="*/ 4599203 h 5078407"/>
                  <a:gd name="connsiteX130" fmla="*/ 799070 w 2304124"/>
                  <a:gd name="connsiteY130" fmla="*/ 4564861 h 5078407"/>
                  <a:gd name="connsiteX131" fmla="*/ 771881 w 2304124"/>
                  <a:gd name="connsiteY131" fmla="*/ 4549539 h 5078407"/>
                  <a:gd name="connsiteX132" fmla="*/ 756675 w 2304124"/>
                  <a:gd name="connsiteY132" fmla="*/ 4545841 h 5078407"/>
                  <a:gd name="connsiteX133" fmla="*/ 753449 w 2304124"/>
                  <a:gd name="connsiteY133" fmla="*/ 4531575 h 5078407"/>
                  <a:gd name="connsiteX134" fmla="*/ 741467 w 2304124"/>
                  <a:gd name="connsiteY134" fmla="*/ 4508328 h 5078407"/>
                  <a:gd name="connsiteX135" fmla="*/ 716813 w 2304124"/>
                  <a:gd name="connsiteY135" fmla="*/ 4479269 h 5078407"/>
                  <a:gd name="connsiteX136" fmla="*/ 678104 w 2304124"/>
                  <a:gd name="connsiteY136" fmla="*/ 4447569 h 5078407"/>
                  <a:gd name="connsiteX137" fmla="*/ 651607 w 2304124"/>
                  <a:gd name="connsiteY137" fmla="*/ 4420624 h 5078407"/>
                  <a:gd name="connsiteX138" fmla="*/ 637782 w 2304124"/>
                  <a:gd name="connsiteY138" fmla="*/ 4400019 h 5078407"/>
                  <a:gd name="connsiteX139" fmla="*/ 632252 w 2304124"/>
                  <a:gd name="connsiteY139" fmla="*/ 4387338 h 5078407"/>
                  <a:gd name="connsiteX140" fmla="*/ 615202 w 2304124"/>
                  <a:gd name="connsiteY140" fmla="*/ 4379942 h 5078407"/>
                  <a:gd name="connsiteX141" fmla="*/ 584326 w 2304124"/>
                  <a:gd name="connsiteY141" fmla="*/ 4360393 h 5078407"/>
                  <a:gd name="connsiteX142" fmla="*/ 544926 w 2304124"/>
                  <a:gd name="connsiteY142" fmla="*/ 4324465 h 5078407"/>
                  <a:gd name="connsiteX143" fmla="*/ 496309 w 2304124"/>
                  <a:gd name="connsiteY143" fmla="*/ 4273745 h 5078407"/>
                  <a:gd name="connsiteX144" fmla="*/ 455756 w 2304124"/>
                  <a:gd name="connsiteY144" fmla="*/ 4239403 h 5078407"/>
                  <a:gd name="connsiteX145" fmla="*/ 425341 w 2304124"/>
                  <a:gd name="connsiteY145" fmla="*/ 4220383 h 5078407"/>
                  <a:gd name="connsiteX146" fmla="*/ 407139 w 2304124"/>
                  <a:gd name="connsiteY146" fmla="*/ 4213514 h 5078407"/>
                  <a:gd name="connsiteX147" fmla="*/ 393314 w 2304124"/>
                  <a:gd name="connsiteY147" fmla="*/ 4189739 h 5078407"/>
                  <a:gd name="connsiteX148" fmla="*/ 361978 w 2304124"/>
                  <a:gd name="connsiteY148" fmla="*/ 4147472 h 5078407"/>
                  <a:gd name="connsiteX149" fmla="*/ 311518 w 2304124"/>
                  <a:gd name="connsiteY149" fmla="*/ 4087241 h 5078407"/>
                  <a:gd name="connsiteX150" fmla="*/ 240320 w 2304124"/>
                  <a:gd name="connsiteY150" fmla="*/ 4011160 h 5078407"/>
                  <a:gd name="connsiteX151" fmla="*/ 188477 w 2304124"/>
                  <a:gd name="connsiteY151" fmla="*/ 3951986 h 5078407"/>
                  <a:gd name="connsiteX152" fmla="*/ 156220 w 2304124"/>
                  <a:gd name="connsiteY152" fmla="*/ 3910247 h 5078407"/>
                  <a:gd name="connsiteX153" fmla="*/ 141013 w 2304124"/>
                  <a:gd name="connsiteY153" fmla="*/ 3888585 h 5078407"/>
                  <a:gd name="connsiteX154" fmla="*/ 135943 w 2304124"/>
                  <a:gd name="connsiteY154" fmla="*/ 3883829 h 5078407"/>
                  <a:gd name="connsiteX155" fmla="*/ 126727 w 2304124"/>
                  <a:gd name="connsiteY155" fmla="*/ 3881188 h 5078407"/>
                  <a:gd name="connsiteX156" fmla="*/ 113133 w 2304124"/>
                  <a:gd name="connsiteY156" fmla="*/ 3885415 h 5078407"/>
                  <a:gd name="connsiteX157" fmla="*/ 99769 w 2304124"/>
                  <a:gd name="connsiteY157" fmla="*/ 3888585 h 5078407"/>
                  <a:gd name="connsiteX158" fmla="*/ 102995 w 2304124"/>
                  <a:gd name="connsiteY158" fmla="*/ 3876433 h 5078407"/>
                  <a:gd name="connsiteX159" fmla="*/ 101612 w 2304124"/>
                  <a:gd name="connsiteY159" fmla="*/ 3856357 h 5078407"/>
                  <a:gd name="connsiteX160" fmla="*/ 95160 w 2304124"/>
                  <a:gd name="connsiteY160" fmla="*/ 3841563 h 5078407"/>
                  <a:gd name="connsiteX161" fmla="*/ 83640 w 2304124"/>
                  <a:gd name="connsiteY161" fmla="*/ 3829939 h 5078407"/>
                  <a:gd name="connsiteX162" fmla="*/ 65207 w 2304124"/>
                  <a:gd name="connsiteY162" fmla="*/ 3813561 h 5078407"/>
                  <a:gd name="connsiteX163" fmla="*/ 51382 w 2304124"/>
                  <a:gd name="connsiteY163" fmla="*/ 3796654 h 5078407"/>
                  <a:gd name="connsiteX164" fmla="*/ 48156 w 2304124"/>
                  <a:gd name="connsiteY164" fmla="*/ 3781332 h 5078407"/>
                  <a:gd name="connsiteX165" fmla="*/ 50000 w 2304124"/>
                  <a:gd name="connsiteY165" fmla="*/ 3771822 h 5078407"/>
                  <a:gd name="connsiteX166" fmla="*/ 37788 w 2304124"/>
                  <a:gd name="connsiteY166" fmla="*/ 3759141 h 5078407"/>
                  <a:gd name="connsiteX167" fmla="*/ 20737 w 2304124"/>
                  <a:gd name="connsiteY167" fmla="*/ 3739593 h 5078407"/>
                  <a:gd name="connsiteX168" fmla="*/ 36405 w 2304124"/>
                  <a:gd name="connsiteY168" fmla="*/ 3742234 h 5078407"/>
                  <a:gd name="connsiteX169" fmla="*/ 53226 w 2304124"/>
                  <a:gd name="connsiteY169" fmla="*/ 3735894 h 5078407"/>
                  <a:gd name="connsiteX170" fmla="*/ 79953 w 2304124"/>
                  <a:gd name="connsiteY170" fmla="*/ 3713705 h 5078407"/>
                  <a:gd name="connsiteX171" fmla="*/ 116128 w 2304124"/>
                  <a:gd name="connsiteY171" fmla="*/ 3674079 h 5078407"/>
                  <a:gd name="connsiteX172" fmla="*/ 133178 w 2304124"/>
                  <a:gd name="connsiteY172" fmla="*/ 3655587 h 5078407"/>
                  <a:gd name="connsiteX173" fmla="*/ 205298 w 2304124"/>
                  <a:gd name="connsiteY173" fmla="*/ 3583732 h 5078407"/>
                  <a:gd name="connsiteX174" fmla="*/ 320734 w 2304124"/>
                  <a:gd name="connsiteY174" fmla="*/ 3471196 h 5078407"/>
                  <a:gd name="connsiteX175" fmla="*/ 388706 w 2304124"/>
                  <a:gd name="connsiteY175" fmla="*/ 3398814 h 5078407"/>
                  <a:gd name="connsiteX176" fmla="*/ 415895 w 2304124"/>
                  <a:gd name="connsiteY176" fmla="*/ 3364471 h 5078407"/>
                  <a:gd name="connsiteX177" fmla="*/ 438705 w 2304124"/>
                  <a:gd name="connsiteY177" fmla="*/ 3332242 h 5078407"/>
                  <a:gd name="connsiteX178" fmla="*/ 481101 w 2304124"/>
                  <a:gd name="connsiteY178" fmla="*/ 3255105 h 5078407"/>
                  <a:gd name="connsiteX179" fmla="*/ 519119 w 2304124"/>
                  <a:gd name="connsiteY179" fmla="*/ 3165815 h 5078407"/>
                  <a:gd name="connsiteX180" fmla="*/ 552299 w 2304124"/>
                  <a:gd name="connsiteY180" fmla="*/ 3068072 h 5078407"/>
                  <a:gd name="connsiteX181" fmla="*/ 582022 w 2304124"/>
                  <a:gd name="connsiteY181" fmla="*/ 2965046 h 5078407"/>
                  <a:gd name="connsiteX182" fmla="*/ 606445 w 2304124"/>
                  <a:gd name="connsiteY182" fmla="*/ 2859378 h 5078407"/>
                  <a:gd name="connsiteX183" fmla="*/ 627182 w 2304124"/>
                  <a:gd name="connsiteY183" fmla="*/ 2754766 h 5078407"/>
                  <a:gd name="connsiteX184" fmla="*/ 642851 w 2304124"/>
                  <a:gd name="connsiteY184" fmla="*/ 2654382 h 5078407"/>
                  <a:gd name="connsiteX185" fmla="*/ 648842 w 2304124"/>
                  <a:gd name="connsiteY185" fmla="*/ 2606831 h 5078407"/>
                  <a:gd name="connsiteX186" fmla="*/ 659671 w 2304124"/>
                  <a:gd name="connsiteY186" fmla="*/ 2523354 h 5078407"/>
                  <a:gd name="connsiteX187" fmla="*/ 685016 w 2304124"/>
                  <a:gd name="connsiteY187" fmla="*/ 2362210 h 5078407"/>
                  <a:gd name="connsiteX188" fmla="*/ 726951 w 2304124"/>
                  <a:gd name="connsiteY188" fmla="*/ 2129740 h 5078407"/>
                  <a:gd name="connsiteX189" fmla="*/ 786628 w 2304124"/>
                  <a:gd name="connsiteY189" fmla="*/ 1833869 h 5078407"/>
                  <a:gd name="connsiteX190" fmla="*/ 828794 w 2304124"/>
                  <a:gd name="connsiteY190" fmla="*/ 1614080 h 5078407"/>
                  <a:gd name="connsiteX191" fmla="*/ 854139 w 2304124"/>
                  <a:gd name="connsiteY191" fmla="*/ 1467201 h 5078407"/>
                  <a:gd name="connsiteX192" fmla="*/ 865199 w 2304124"/>
                  <a:gd name="connsiteY192" fmla="*/ 1392705 h 5078407"/>
                  <a:gd name="connsiteX193" fmla="*/ 869346 w 2304124"/>
                  <a:gd name="connsiteY193" fmla="*/ 1363119 h 5078407"/>
                  <a:gd name="connsiteX194" fmla="*/ 873032 w 2304124"/>
                  <a:gd name="connsiteY194" fmla="*/ 1301302 h 5078407"/>
                  <a:gd name="connsiteX195" fmla="*/ 875797 w 2304124"/>
                  <a:gd name="connsiteY195" fmla="*/ 1206730 h 5078407"/>
                  <a:gd name="connsiteX196" fmla="*/ 878563 w 2304124"/>
                  <a:gd name="connsiteY196" fmla="*/ 1113213 h 5078407"/>
                  <a:gd name="connsiteX197" fmla="*/ 883401 w 2304124"/>
                  <a:gd name="connsiteY197" fmla="*/ 1052454 h 5078407"/>
                  <a:gd name="connsiteX198" fmla="*/ 891235 w 2304124"/>
                  <a:gd name="connsiteY198" fmla="*/ 994865 h 5078407"/>
                  <a:gd name="connsiteX199" fmla="*/ 905060 w 2304124"/>
                  <a:gd name="connsiteY199" fmla="*/ 942559 h 5078407"/>
                  <a:gd name="connsiteX200" fmla="*/ 915199 w 2304124"/>
                  <a:gd name="connsiteY200" fmla="*/ 918256 h 5078407"/>
                  <a:gd name="connsiteX201" fmla="*/ 921650 w 2304124"/>
                  <a:gd name="connsiteY201" fmla="*/ 903462 h 5078407"/>
                  <a:gd name="connsiteX202" fmla="*/ 940543 w 2304124"/>
                  <a:gd name="connsiteY202" fmla="*/ 874403 h 5078407"/>
                  <a:gd name="connsiteX203" fmla="*/ 975797 w 2304124"/>
                  <a:gd name="connsiteY203" fmla="*/ 828966 h 5078407"/>
                  <a:gd name="connsiteX204" fmla="*/ 1062201 w 2304124"/>
                  <a:gd name="connsiteY204" fmla="*/ 739677 h 5078407"/>
                  <a:gd name="connsiteX205" fmla="*/ 1114966 w 2304124"/>
                  <a:gd name="connsiteY205" fmla="*/ 685257 h 5078407"/>
                  <a:gd name="connsiteX206" fmla="*/ 1167961 w 2304124"/>
                  <a:gd name="connsiteY206" fmla="*/ 629781 h 5078407"/>
                  <a:gd name="connsiteX207" fmla="*/ 1252061 w 2304124"/>
                  <a:gd name="connsiteY207" fmla="*/ 545247 h 5078407"/>
                  <a:gd name="connsiteX208" fmla="*/ 1302061 w 2304124"/>
                  <a:gd name="connsiteY208" fmla="*/ 488714 h 5078407"/>
                  <a:gd name="connsiteX209" fmla="*/ 1322337 w 2304124"/>
                  <a:gd name="connsiteY209" fmla="*/ 460713 h 5078407"/>
                  <a:gd name="connsiteX210" fmla="*/ 1341692 w 2304124"/>
                  <a:gd name="connsiteY210" fmla="*/ 431654 h 5078407"/>
                  <a:gd name="connsiteX211" fmla="*/ 1373719 w 2304124"/>
                  <a:gd name="connsiteY211" fmla="*/ 371951 h 5078407"/>
                  <a:gd name="connsiteX212" fmla="*/ 1412889 w 2304124"/>
                  <a:gd name="connsiteY212" fmla="*/ 278964 h 5078407"/>
                  <a:gd name="connsiteX213" fmla="*/ 1450907 w 2304124"/>
                  <a:gd name="connsiteY213" fmla="*/ 185447 h 5078407"/>
                  <a:gd name="connsiteX214" fmla="*/ 1480400 w 2304124"/>
                  <a:gd name="connsiteY214" fmla="*/ 127330 h 5078407"/>
                  <a:gd name="connsiteX215" fmla="*/ 1516114 w 2304124"/>
                  <a:gd name="connsiteY215" fmla="*/ 72911 h 5078407"/>
                  <a:gd name="connsiteX216" fmla="*/ 1549293 w 2304124"/>
                  <a:gd name="connsiteY216" fmla="*/ 35927 h 5078407"/>
                  <a:gd name="connsiteX217" fmla="*/ 1574869 w 2304124"/>
                  <a:gd name="connsiteY217" fmla="*/ 13209 h 5078407"/>
                  <a:gd name="connsiteX218" fmla="*/ 1588694 w 2304124"/>
                  <a:gd name="connsiteY218" fmla="*/ 3170 h 5078407"/>
                  <a:gd name="connsiteX219" fmla="*/ 1602058 w 2304124"/>
                  <a:gd name="connsiteY219" fmla="*/ 528 h 5078407"/>
                  <a:gd name="connsiteX220" fmla="*/ 1624638 w 2304124"/>
                  <a:gd name="connsiteY220" fmla="*/ 0 h 507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2304124" h="5078407">
                    <a:moveTo>
                      <a:pt x="10225" y="3729484"/>
                    </a:moveTo>
                    <a:lnTo>
                      <a:pt x="14747" y="3732724"/>
                    </a:lnTo>
                    <a:lnTo>
                      <a:pt x="20737" y="3739593"/>
                    </a:lnTo>
                    <a:close/>
                    <a:moveTo>
                      <a:pt x="0" y="3713705"/>
                    </a:moveTo>
                    <a:cubicBezTo>
                      <a:pt x="2074" y="3717931"/>
                      <a:pt x="4378" y="3721629"/>
                      <a:pt x="6452" y="3725856"/>
                    </a:cubicBezTo>
                    <a:lnTo>
                      <a:pt x="10225" y="3729484"/>
                    </a:lnTo>
                    <a:lnTo>
                      <a:pt x="0" y="3722157"/>
                    </a:lnTo>
                    <a:close/>
                    <a:moveTo>
                      <a:pt x="1624638" y="0"/>
                    </a:moveTo>
                    <a:lnTo>
                      <a:pt x="1639672" y="1871"/>
                    </a:lnTo>
                    <a:lnTo>
                      <a:pt x="1654851" y="9493"/>
                    </a:lnTo>
                    <a:lnTo>
                      <a:pt x="1698221" y="19164"/>
                    </a:lnTo>
                    <a:lnTo>
                      <a:pt x="1719338" y="25889"/>
                    </a:lnTo>
                    <a:lnTo>
                      <a:pt x="1726728" y="26706"/>
                    </a:lnTo>
                    <a:lnTo>
                      <a:pt x="1730234" y="27689"/>
                    </a:lnTo>
                    <a:cubicBezTo>
                      <a:pt x="1737917" y="31358"/>
                      <a:pt x="1745195" y="36873"/>
                      <a:pt x="1751896" y="45538"/>
                    </a:cubicBezTo>
                    <a:cubicBezTo>
                      <a:pt x="1778699" y="80197"/>
                      <a:pt x="1801805" y="162916"/>
                      <a:pt x="1815668" y="217446"/>
                    </a:cubicBezTo>
                    <a:cubicBezTo>
                      <a:pt x="1829532" y="271976"/>
                      <a:pt x="1831843" y="308484"/>
                      <a:pt x="1835077" y="372718"/>
                    </a:cubicBezTo>
                    <a:cubicBezTo>
                      <a:pt x="1836695" y="404835"/>
                      <a:pt x="1836810" y="445964"/>
                      <a:pt x="1836464" y="487266"/>
                    </a:cubicBezTo>
                    <a:lnTo>
                      <a:pt x="1835206" y="592138"/>
                    </a:lnTo>
                    <a:lnTo>
                      <a:pt x="1831318" y="602837"/>
                    </a:lnTo>
                    <a:cubicBezTo>
                      <a:pt x="1830627" y="610233"/>
                      <a:pt x="1829705" y="618159"/>
                      <a:pt x="1829014" y="625554"/>
                    </a:cubicBezTo>
                    <a:lnTo>
                      <a:pt x="1831779" y="677860"/>
                    </a:lnTo>
                    <a:cubicBezTo>
                      <a:pt x="1831318" y="688427"/>
                      <a:pt x="1830858" y="699523"/>
                      <a:pt x="1830396" y="710089"/>
                    </a:cubicBezTo>
                    <a:cubicBezTo>
                      <a:pt x="1830858" y="722241"/>
                      <a:pt x="1831318" y="733865"/>
                      <a:pt x="1831779" y="746017"/>
                    </a:cubicBezTo>
                    <a:cubicBezTo>
                      <a:pt x="1830166" y="767151"/>
                      <a:pt x="1828783" y="788812"/>
                      <a:pt x="1827170" y="809945"/>
                    </a:cubicBezTo>
                    <a:cubicBezTo>
                      <a:pt x="1821410" y="838476"/>
                      <a:pt x="1815419" y="867007"/>
                      <a:pt x="1809659" y="895537"/>
                    </a:cubicBezTo>
                    <a:cubicBezTo>
                      <a:pt x="1805512" y="914029"/>
                      <a:pt x="1801134" y="933049"/>
                      <a:pt x="1796987" y="951541"/>
                    </a:cubicBezTo>
                    <a:cubicBezTo>
                      <a:pt x="1794913" y="959994"/>
                      <a:pt x="1793069" y="967919"/>
                      <a:pt x="1790996" y="976373"/>
                    </a:cubicBezTo>
                    <a:cubicBezTo>
                      <a:pt x="1784775" y="991166"/>
                      <a:pt x="1778784" y="1005960"/>
                      <a:pt x="1772562" y="1020754"/>
                    </a:cubicBezTo>
                    <a:cubicBezTo>
                      <a:pt x="1769567" y="1028150"/>
                      <a:pt x="1766802" y="1035547"/>
                      <a:pt x="1763807" y="1042944"/>
                    </a:cubicBezTo>
                    <a:cubicBezTo>
                      <a:pt x="1762195" y="1055096"/>
                      <a:pt x="1760811" y="1067776"/>
                      <a:pt x="1759199" y="1079927"/>
                    </a:cubicBezTo>
                    <a:lnTo>
                      <a:pt x="1758649" y="1089443"/>
                    </a:lnTo>
                    <a:lnTo>
                      <a:pt x="1734058" y="1168395"/>
                    </a:lnTo>
                    <a:cubicBezTo>
                      <a:pt x="1725591" y="1205436"/>
                      <a:pt x="1718712" y="1248299"/>
                      <a:pt x="1713420" y="1300157"/>
                    </a:cubicBezTo>
                    <a:cubicBezTo>
                      <a:pt x="1702837" y="1403874"/>
                      <a:pt x="1698603" y="1581674"/>
                      <a:pt x="1700720" y="1693857"/>
                    </a:cubicBezTo>
                    <a:cubicBezTo>
                      <a:pt x="1702837" y="1806040"/>
                      <a:pt x="1709187" y="1886474"/>
                      <a:pt x="1726120" y="1973257"/>
                    </a:cubicBezTo>
                    <a:cubicBezTo>
                      <a:pt x="1743053" y="2060040"/>
                      <a:pt x="1768453" y="2174340"/>
                      <a:pt x="1802320" y="2214557"/>
                    </a:cubicBezTo>
                    <a:lnTo>
                      <a:pt x="1805594" y="2217482"/>
                    </a:lnTo>
                    <a:lnTo>
                      <a:pt x="1817954" y="2259711"/>
                    </a:lnTo>
                    <a:cubicBezTo>
                      <a:pt x="1824406" y="2291412"/>
                      <a:pt x="1830858" y="2323641"/>
                      <a:pt x="1837309" y="2355341"/>
                    </a:cubicBezTo>
                    <a:lnTo>
                      <a:pt x="1846986" y="2423497"/>
                    </a:lnTo>
                    <a:cubicBezTo>
                      <a:pt x="1849060" y="2446744"/>
                      <a:pt x="1850903" y="2470519"/>
                      <a:pt x="1852977" y="2493767"/>
                    </a:cubicBezTo>
                    <a:cubicBezTo>
                      <a:pt x="1853899" y="2518599"/>
                      <a:pt x="1854820" y="2542902"/>
                      <a:pt x="1855742" y="2567734"/>
                    </a:cubicBezTo>
                    <a:cubicBezTo>
                      <a:pt x="1855512" y="2580942"/>
                      <a:pt x="1855050" y="2593623"/>
                      <a:pt x="1854820" y="2606831"/>
                    </a:cubicBezTo>
                    <a:cubicBezTo>
                      <a:pt x="1855512" y="2636947"/>
                      <a:pt x="1856433" y="2667062"/>
                      <a:pt x="1857125" y="2697177"/>
                    </a:cubicBezTo>
                    <a:cubicBezTo>
                      <a:pt x="1855972" y="2743671"/>
                      <a:pt x="1855050" y="2790694"/>
                      <a:pt x="1853899" y="2837187"/>
                    </a:cubicBezTo>
                    <a:cubicBezTo>
                      <a:pt x="1855050" y="2866774"/>
                      <a:pt x="1856433" y="2895833"/>
                      <a:pt x="1857585" y="2925421"/>
                    </a:cubicBezTo>
                    <a:cubicBezTo>
                      <a:pt x="1859659" y="2938629"/>
                      <a:pt x="1861502" y="2951838"/>
                      <a:pt x="1863576" y="2965046"/>
                    </a:cubicBezTo>
                    <a:cubicBezTo>
                      <a:pt x="1863806" y="3004143"/>
                      <a:pt x="1864267" y="3043240"/>
                      <a:pt x="1864498" y="3082338"/>
                    </a:cubicBezTo>
                    <a:cubicBezTo>
                      <a:pt x="1862654" y="3138870"/>
                      <a:pt x="1860811" y="3194874"/>
                      <a:pt x="1858967" y="3251407"/>
                    </a:cubicBezTo>
                    <a:cubicBezTo>
                      <a:pt x="1855281" y="3286277"/>
                      <a:pt x="1851594" y="3321676"/>
                      <a:pt x="1847908" y="3356546"/>
                    </a:cubicBezTo>
                    <a:lnTo>
                      <a:pt x="1838231" y="3405682"/>
                    </a:lnTo>
                    <a:lnTo>
                      <a:pt x="1835926" y="3410965"/>
                    </a:lnTo>
                    <a:cubicBezTo>
                      <a:pt x="1834313" y="3415720"/>
                      <a:pt x="1832931" y="3419947"/>
                      <a:pt x="1831318" y="3424702"/>
                    </a:cubicBezTo>
                    <a:cubicBezTo>
                      <a:pt x="1830627" y="3432627"/>
                      <a:pt x="1829705" y="3441080"/>
                      <a:pt x="1829014" y="3449005"/>
                    </a:cubicBezTo>
                    <a:cubicBezTo>
                      <a:pt x="1829935" y="3467497"/>
                      <a:pt x="1830858" y="3486518"/>
                      <a:pt x="1831779" y="3505010"/>
                    </a:cubicBezTo>
                    <a:cubicBezTo>
                      <a:pt x="1831318" y="3516633"/>
                      <a:pt x="1830858" y="3527729"/>
                      <a:pt x="1830396" y="3539352"/>
                    </a:cubicBezTo>
                    <a:cubicBezTo>
                      <a:pt x="1829935" y="3552561"/>
                      <a:pt x="1829475" y="3566298"/>
                      <a:pt x="1829014" y="3579505"/>
                    </a:cubicBezTo>
                    <a:cubicBezTo>
                      <a:pt x="1826940" y="3610678"/>
                      <a:pt x="1824636" y="3641850"/>
                      <a:pt x="1822562" y="3673022"/>
                    </a:cubicBezTo>
                    <a:cubicBezTo>
                      <a:pt x="1817263" y="3723742"/>
                      <a:pt x="1811733" y="3774463"/>
                      <a:pt x="1806433" y="3825184"/>
                    </a:cubicBezTo>
                    <a:cubicBezTo>
                      <a:pt x="1803207" y="3857413"/>
                      <a:pt x="1800213" y="3889641"/>
                      <a:pt x="1796987" y="3921870"/>
                    </a:cubicBezTo>
                    <a:cubicBezTo>
                      <a:pt x="1795374" y="3926625"/>
                      <a:pt x="1793991" y="3931380"/>
                      <a:pt x="1792378" y="3936135"/>
                    </a:cubicBezTo>
                    <a:cubicBezTo>
                      <a:pt x="1790765" y="3949872"/>
                      <a:pt x="1788922" y="3964138"/>
                      <a:pt x="1787309" y="3977875"/>
                    </a:cubicBezTo>
                    <a:lnTo>
                      <a:pt x="1787309" y="4023840"/>
                    </a:lnTo>
                    <a:cubicBezTo>
                      <a:pt x="1788922" y="4037577"/>
                      <a:pt x="1790765" y="4051842"/>
                      <a:pt x="1792378" y="4065579"/>
                    </a:cubicBezTo>
                    <a:cubicBezTo>
                      <a:pt x="1793991" y="4070334"/>
                      <a:pt x="1795374" y="4075089"/>
                      <a:pt x="1796987" y="4079844"/>
                    </a:cubicBezTo>
                    <a:lnTo>
                      <a:pt x="1796987" y="4113130"/>
                    </a:lnTo>
                    <a:cubicBezTo>
                      <a:pt x="1796756" y="4122112"/>
                      <a:pt x="1796756" y="4131622"/>
                      <a:pt x="1796526" y="4140604"/>
                    </a:cubicBezTo>
                    <a:cubicBezTo>
                      <a:pt x="1798139" y="4152227"/>
                      <a:pt x="1799982" y="4164378"/>
                      <a:pt x="1801595" y="4176002"/>
                    </a:cubicBezTo>
                    <a:lnTo>
                      <a:pt x="1809659" y="4188154"/>
                    </a:lnTo>
                    <a:cubicBezTo>
                      <a:pt x="1812193" y="4190267"/>
                      <a:pt x="1814498" y="4192380"/>
                      <a:pt x="1817032" y="4194494"/>
                    </a:cubicBezTo>
                    <a:cubicBezTo>
                      <a:pt x="1818645" y="4195022"/>
                      <a:pt x="1820028" y="4196079"/>
                      <a:pt x="1821641" y="4196607"/>
                    </a:cubicBezTo>
                    <a:lnTo>
                      <a:pt x="1837309" y="4230950"/>
                    </a:lnTo>
                    <a:lnTo>
                      <a:pt x="1872792" y="4294879"/>
                    </a:lnTo>
                    <a:lnTo>
                      <a:pt x="1915419" y="4352468"/>
                    </a:lnTo>
                    <a:lnTo>
                      <a:pt x="1966340" y="4401604"/>
                    </a:lnTo>
                    <a:lnTo>
                      <a:pt x="2024864" y="4442286"/>
                    </a:lnTo>
                    <a:lnTo>
                      <a:pt x="2091914" y="4475571"/>
                    </a:lnTo>
                    <a:lnTo>
                      <a:pt x="2169102" y="4497761"/>
                    </a:lnTo>
                    <a:lnTo>
                      <a:pt x="2256429" y="4510441"/>
                    </a:lnTo>
                    <a:lnTo>
                      <a:pt x="2304124" y="4512555"/>
                    </a:lnTo>
                    <a:lnTo>
                      <a:pt x="2304124" y="4520480"/>
                    </a:lnTo>
                    <a:lnTo>
                      <a:pt x="2275092" y="4554294"/>
                    </a:lnTo>
                    <a:lnTo>
                      <a:pt x="2211729" y="4617694"/>
                    </a:lnTo>
                    <a:lnTo>
                      <a:pt x="2112882" y="4709097"/>
                    </a:lnTo>
                    <a:lnTo>
                      <a:pt x="2046754" y="4770385"/>
                    </a:lnTo>
                    <a:lnTo>
                      <a:pt x="2011500" y="4796802"/>
                    </a:lnTo>
                    <a:lnTo>
                      <a:pt x="1955510" y="4834843"/>
                    </a:lnTo>
                    <a:lnTo>
                      <a:pt x="1916340" y="4857561"/>
                    </a:lnTo>
                    <a:lnTo>
                      <a:pt x="1875096" y="4877638"/>
                    </a:lnTo>
                    <a:lnTo>
                      <a:pt x="1830396" y="4892960"/>
                    </a:lnTo>
                    <a:lnTo>
                      <a:pt x="1783162" y="4904583"/>
                    </a:lnTo>
                    <a:lnTo>
                      <a:pt x="1732471" y="4910923"/>
                    </a:lnTo>
                    <a:lnTo>
                      <a:pt x="1705052" y="4911980"/>
                    </a:lnTo>
                    <a:lnTo>
                      <a:pt x="1681550" y="4910395"/>
                    </a:lnTo>
                    <a:lnTo>
                      <a:pt x="1631551" y="4899828"/>
                    </a:lnTo>
                    <a:lnTo>
                      <a:pt x="1581782" y="4888204"/>
                    </a:lnTo>
                    <a:lnTo>
                      <a:pt x="1546067" y="4883450"/>
                    </a:lnTo>
                    <a:lnTo>
                      <a:pt x="1524409" y="4885034"/>
                    </a:lnTo>
                    <a:lnTo>
                      <a:pt x="1514270" y="4886620"/>
                    </a:lnTo>
                    <a:lnTo>
                      <a:pt x="1509662" y="4885034"/>
                    </a:lnTo>
                    <a:cubicBezTo>
                      <a:pt x="1506206" y="4884507"/>
                      <a:pt x="1502519" y="4884507"/>
                      <a:pt x="1499063" y="4883978"/>
                    </a:cubicBezTo>
                    <a:cubicBezTo>
                      <a:pt x="1493072" y="4886091"/>
                      <a:pt x="1486852" y="4887677"/>
                      <a:pt x="1480861" y="4889790"/>
                    </a:cubicBezTo>
                    <a:cubicBezTo>
                      <a:pt x="1472796" y="4895073"/>
                      <a:pt x="1464962" y="4900885"/>
                      <a:pt x="1456898" y="4906168"/>
                    </a:cubicBezTo>
                    <a:lnTo>
                      <a:pt x="1437082" y="4926245"/>
                    </a:lnTo>
                    <a:cubicBezTo>
                      <a:pt x="1435008" y="4929415"/>
                      <a:pt x="1433165" y="4933114"/>
                      <a:pt x="1431092" y="4936284"/>
                    </a:cubicBezTo>
                    <a:cubicBezTo>
                      <a:pt x="1430169" y="4938397"/>
                      <a:pt x="1429248" y="4939982"/>
                      <a:pt x="1428327" y="4942096"/>
                    </a:cubicBezTo>
                    <a:cubicBezTo>
                      <a:pt x="1425562" y="4945266"/>
                      <a:pt x="1423027" y="4947907"/>
                      <a:pt x="1420262" y="4951077"/>
                    </a:cubicBezTo>
                    <a:cubicBezTo>
                      <a:pt x="1418189" y="4951606"/>
                      <a:pt x="1416345" y="4952662"/>
                      <a:pt x="1414271" y="4953191"/>
                    </a:cubicBezTo>
                    <a:lnTo>
                      <a:pt x="1414271" y="4946851"/>
                    </a:lnTo>
                    <a:cubicBezTo>
                      <a:pt x="1412198" y="4946851"/>
                      <a:pt x="1410354" y="4947379"/>
                      <a:pt x="1408280" y="4947379"/>
                    </a:cubicBezTo>
                    <a:lnTo>
                      <a:pt x="1388926" y="4969569"/>
                    </a:lnTo>
                    <a:lnTo>
                      <a:pt x="1348834" y="5022404"/>
                    </a:lnTo>
                    <a:lnTo>
                      <a:pt x="1314503" y="5058859"/>
                    </a:lnTo>
                    <a:cubicBezTo>
                      <a:pt x="1306899" y="5064142"/>
                      <a:pt x="1299526" y="5069954"/>
                      <a:pt x="1291922" y="5075237"/>
                    </a:cubicBezTo>
                    <a:lnTo>
                      <a:pt x="1281323" y="5078407"/>
                    </a:lnTo>
                    <a:cubicBezTo>
                      <a:pt x="1278328" y="5076822"/>
                      <a:pt x="1275102" y="5074709"/>
                      <a:pt x="1272107" y="5073124"/>
                    </a:cubicBezTo>
                    <a:cubicBezTo>
                      <a:pt x="1267499" y="5067840"/>
                      <a:pt x="1262660" y="5063085"/>
                      <a:pt x="1258052" y="5057802"/>
                    </a:cubicBezTo>
                    <a:cubicBezTo>
                      <a:pt x="1254135" y="5051990"/>
                      <a:pt x="1249988" y="5046178"/>
                      <a:pt x="1246070" y="5040367"/>
                    </a:cubicBezTo>
                    <a:cubicBezTo>
                      <a:pt x="1241462" y="5035084"/>
                      <a:pt x="1236854" y="5030328"/>
                      <a:pt x="1232246" y="5025045"/>
                    </a:cubicBezTo>
                    <a:cubicBezTo>
                      <a:pt x="1229020" y="5023460"/>
                      <a:pt x="1225794" y="5021347"/>
                      <a:pt x="1222568" y="5019761"/>
                    </a:cubicBezTo>
                    <a:cubicBezTo>
                      <a:pt x="1219803" y="5013950"/>
                      <a:pt x="1217038" y="5007610"/>
                      <a:pt x="1214273" y="5001797"/>
                    </a:cubicBezTo>
                    <a:cubicBezTo>
                      <a:pt x="1206900" y="4991231"/>
                      <a:pt x="1199527" y="4980136"/>
                      <a:pt x="1192154" y="4969569"/>
                    </a:cubicBezTo>
                    <a:lnTo>
                      <a:pt x="1166578" y="4941039"/>
                    </a:lnTo>
                    <a:lnTo>
                      <a:pt x="1138007" y="4915150"/>
                    </a:lnTo>
                    <a:cubicBezTo>
                      <a:pt x="1132938" y="4911452"/>
                      <a:pt x="1127869" y="4907225"/>
                      <a:pt x="1122800" y="4903526"/>
                    </a:cubicBezTo>
                    <a:lnTo>
                      <a:pt x="1058975" y="4831673"/>
                    </a:lnTo>
                    <a:lnTo>
                      <a:pt x="927179" y="4689549"/>
                    </a:lnTo>
                    <a:lnTo>
                      <a:pt x="856443" y="4620336"/>
                    </a:lnTo>
                    <a:lnTo>
                      <a:pt x="836167" y="4599203"/>
                    </a:lnTo>
                    <a:lnTo>
                      <a:pt x="799070" y="4564861"/>
                    </a:lnTo>
                    <a:cubicBezTo>
                      <a:pt x="790084" y="4559577"/>
                      <a:pt x="780868" y="4554822"/>
                      <a:pt x="771881" y="4549539"/>
                    </a:cubicBezTo>
                    <a:cubicBezTo>
                      <a:pt x="766813" y="4548482"/>
                      <a:pt x="761743" y="4546897"/>
                      <a:pt x="756675" y="4545841"/>
                    </a:cubicBezTo>
                    <a:cubicBezTo>
                      <a:pt x="755523" y="4541085"/>
                      <a:pt x="754601" y="4536330"/>
                      <a:pt x="753449" y="4531575"/>
                    </a:cubicBezTo>
                    <a:cubicBezTo>
                      <a:pt x="749532" y="4523650"/>
                      <a:pt x="745385" y="4516253"/>
                      <a:pt x="741467" y="4508328"/>
                    </a:cubicBezTo>
                    <a:cubicBezTo>
                      <a:pt x="733172" y="4498818"/>
                      <a:pt x="725108" y="4488779"/>
                      <a:pt x="716813" y="4479269"/>
                    </a:cubicBezTo>
                    <a:lnTo>
                      <a:pt x="678104" y="4447569"/>
                    </a:lnTo>
                    <a:lnTo>
                      <a:pt x="651607" y="4420624"/>
                    </a:lnTo>
                    <a:lnTo>
                      <a:pt x="637782" y="4400019"/>
                    </a:lnTo>
                    <a:lnTo>
                      <a:pt x="632252" y="4387338"/>
                    </a:lnTo>
                    <a:cubicBezTo>
                      <a:pt x="626492" y="4384697"/>
                      <a:pt x="620962" y="4382583"/>
                      <a:pt x="615202" y="4379942"/>
                    </a:cubicBezTo>
                    <a:lnTo>
                      <a:pt x="584326" y="4360393"/>
                    </a:lnTo>
                    <a:lnTo>
                      <a:pt x="544926" y="4324465"/>
                    </a:lnTo>
                    <a:lnTo>
                      <a:pt x="496309" y="4273745"/>
                    </a:lnTo>
                    <a:lnTo>
                      <a:pt x="455756" y="4239403"/>
                    </a:lnTo>
                    <a:lnTo>
                      <a:pt x="425341" y="4220383"/>
                    </a:lnTo>
                    <a:cubicBezTo>
                      <a:pt x="419350" y="4218269"/>
                      <a:pt x="413130" y="4215628"/>
                      <a:pt x="407139" y="4213514"/>
                    </a:cubicBezTo>
                    <a:lnTo>
                      <a:pt x="393314" y="4189739"/>
                    </a:lnTo>
                    <a:cubicBezTo>
                      <a:pt x="382945" y="4175473"/>
                      <a:pt x="372347" y="4161736"/>
                      <a:pt x="361978" y="4147472"/>
                    </a:cubicBezTo>
                    <a:lnTo>
                      <a:pt x="311518" y="4087241"/>
                    </a:lnTo>
                    <a:lnTo>
                      <a:pt x="240320" y="4011160"/>
                    </a:lnTo>
                    <a:lnTo>
                      <a:pt x="188477" y="3951986"/>
                    </a:lnTo>
                    <a:cubicBezTo>
                      <a:pt x="177648" y="3938249"/>
                      <a:pt x="167049" y="3923984"/>
                      <a:pt x="156220" y="3910247"/>
                    </a:cubicBezTo>
                    <a:cubicBezTo>
                      <a:pt x="151151" y="3902850"/>
                      <a:pt x="146081" y="3895981"/>
                      <a:pt x="141013" y="3888585"/>
                    </a:cubicBezTo>
                    <a:cubicBezTo>
                      <a:pt x="139400" y="3887000"/>
                      <a:pt x="137556" y="3885415"/>
                      <a:pt x="135943" y="3883829"/>
                    </a:cubicBezTo>
                    <a:cubicBezTo>
                      <a:pt x="132948" y="3882773"/>
                      <a:pt x="129722" y="3882244"/>
                      <a:pt x="126727" y="3881188"/>
                    </a:cubicBezTo>
                    <a:cubicBezTo>
                      <a:pt x="122119" y="3882773"/>
                      <a:pt x="117741" y="3883829"/>
                      <a:pt x="113133" y="3885415"/>
                    </a:cubicBezTo>
                    <a:lnTo>
                      <a:pt x="99769" y="3888585"/>
                    </a:lnTo>
                    <a:cubicBezTo>
                      <a:pt x="100921" y="3884358"/>
                      <a:pt x="101842" y="3880659"/>
                      <a:pt x="102995" y="3876433"/>
                    </a:cubicBezTo>
                    <a:cubicBezTo>
                      <a:pt x="102534" y="3869564"/>
                      <a:pt x="102073" y="3863225"/>
                      <a:pt x="101612" y="3856357"/>
                    </a:cubicBezTo>
                    <a:lnTo>
                      <a:pt x="95160" y="3841563"/>
                    </a:lnTo>
                    <a:cubicBezTo>
                      <a:pt x="91244" y="3837864"/>
                      <a:pt x="87557" y="3833638"/>
                      <a:pt x="83640" y="3829939"/>
                    </a:cubicBezTo>
                    <a:cubicBezTo>
                      <a:pt x="77419" y="3824656"/>
                      <a:pt x="71428" y="3818844"/>
                      <a:pt x="65207" y="3813561"/>
                    </a:cubicBezTo>
                    <a:cubicBezTo>
                      <a:pt x="60599" y="3807749"/>
                      <a:pt x="55991" y="3802465"/>
                      <a:pt x="51382" y="3796654"/>
                    </a:cubicBezTo>
                    <a:cubicBezTo>
                      <a:pt x="50230" y="3791370"/>
                      <a:pt x="49308" y="3786615"/>
                      <a:pt x="48156" y="3781332"/>
                    </a:cubicBezTo>
                    <a:cubicBezTo>
                      <a:pt x="48848" y="3778162"/>
                      <a:pt x="49308" y="3774992"/>
                      <a:pt x="50000" y="3771822"/>
                    </a:cubicBezTo>
                    <a:lnTo>
                      <a:pt x="37788" y="3759141"/>
                    </a:lnTo>
                    <a:lnTo>
                      <a:pt x="20737" y="3739593"/>
                    </a:lnTo>
                    <a:lnTo>
                      <a:pt x="36405" y="3742234"/>
                    </a:lnTo>
                    <a:lnTo>
                      <a:pt x="53226" y="3735894"/>
                    </a:lnTo>
                    <a:lnTo>
                      <a:pt x="79953" y="3713705"/>
                    </a:lnTo>
                    <a:lnTo>
                      <a:pt x="116128" y="3674079"/>
                    </a:lnTo>
                    <a:lnTo>
                      <a:pt x="133178" y="3655587"/>
                    </a:lnTo>
                    <a:lnTo>
                      <a:pt x="205298" y="3583732"/>
                    </a:lnTo>
                    <a:lnTo>
                      <a:pt x="320734" y="3471196"/>
                    </a:lnTo>
                    <a:lnTo>
                      <a:pt x="388706" y="3398814"/>
                    </a:lnTo>
                    <a:cubicBezTo>
                      <a:pt x="397692" y="3387190"/>
                      <a:pt x="406908" y="3376095"/>
                      <a:pt x="415895" y="3364471"/>
                    </a:cubicBezTo>
                    <a:cubicBezTo>
                      <a:pt x="423498" y="3353904"/>
                      <a:pt x="431101" y="3342809"/>
                      <a:pt x="438705" y="3332242"/>
                    </a:cubicBezTo>
                    <a:lnTo>
                      <a:pt x="481101" y="3255105"/>
                    </a:lnTo>
                    <a:lnTo>
                      <a:pt x="519119" y="3165815"/>
                    </a:lnTo>
                    <a:lnTo>
                      <a:pt x="552299" y="3068072"/>
                    </a:lnTo>
                    <a:lnTo>
                      <a:pt x="582022" y="2965046"/>
                    </a:lnTo>
                    <a:cubicBezTo>
                      <a:pt x="590087" y="2929647"/>
                      <a:pt x="598381" y="2894777"/>
                      <a:pt x="606445" y="2859378"/>
                    </a:cubicBezTo>
                    <a:lnTo>
                      <a:pt x="627182" y="2754766"/>
                    </a:lnTo>
                    <a:cubicBezTo>
                      <a:pt x="632482" y="2721481"/>
                      <a:pt x="637551" y="2687667"/>
                      <a:pt x="642851" y="2654382"/>
                    </a:cubicBezTo>
                    <a:cubicBezTo>
                      <a:pt x="644924" y="2638532"/>
                      <a:pt x="646768" y="2622681"/>
                      <a:pt x="648842" y="2606831"/>
                    </a:cubicBezTo>
                    <a:cubicBezTo>
                      <a:pt x="652528" y="2578829"/>
                      <a:pt x="655985" y="2551355"/>
                      <a:pt x="659671" y="2523354"/>
                    </a:cubicBezTo>
                    <a:cubicBezTo>
                      <a:pt x="668196" y="2469463"/>
                      <a:pt x="676491" y="2416100"/>
                      <a:pt x="685016" y="2362210"/>
                    </a:cubicBezTo>
                    <a:lnTo>
                      <a:pt x="726951" y="2129740"/>
                    </a:lnTo>
                    <a:cubicBezTo>
                      <a:pt x="746767" y="2030940"/>
                      <a:pt x="766813" y="1932669"/>
                      <a:pt x="786628" y="1833869"/>
                    </a:cubicBezTo>
                    <a:lnTo>
                      <a:pt x="828794" y="1614080"/>
                    </a:lnTo>
                    <a:cubicBezTo>
                      <a:pt x="837319" y="1564944"/>
                      <a:pt x="845614" y="1516336"/>
                      <a:pt x="854139" y="1467201"/>
                    </a:cubicBezTo>
                    <a:lnTo>
                      <a:pt x="865199" y="1392705"/>
                    </a:lnTo>
                    <a:cubicBezTo>
                      <a:pt x="866581" y="1382666"/>
                      <a:pt x="867964" y="1373156"/>
                      <a:pt x="869346" y="1363119"/>
                    </a:cubicBezTo>
                    <a:cubicBezTo>
                      <a:pt x="870498" y="1342513"/>
                      <a:pt x="871881" y="1321908"/>
                      <a:pt x="873032" y="1301302"/>
                    </a:cubicBezTo>
                    <a:cubicBezTo>
                      <a:pt x="873955" y="1269602"/>
                      <a:pt x="874876" y="1238429"/>
                      <a:pt x="875797" y="1206730"/>
                    </a:cubicBezTo>
                    <a:lnTo>
                      <a:pt x="878563" y="1113213"/>
                    </a:lnTo>
                    <a:cubicBezTo>
                      <a:pt x="880175" y="1093136"/>
                      <a:pt x="881788" y="1072530"/>
                      <a:pt x="883401" y="1052454"/>
                    </a:cubicBezTo>
                    <a:cubicBezTo>
                      <a:pt x="885936" y="1033434"/>
                      <a:pt x="888701" y="1013885"/>
                      <a:pt x="891235" y="994865"/>
                    </a:cubicBezTo>
                    <a:lnTo>
                      <a:pt x="905060" y="942559"/>
                    </a:lnTo>
                    <a:cubicBezTo>
                      <a:pt x="908516" y="934634"/>
                      <a:pt x="911742" y="926180"/>
                      <a:pt x="915199" y="918256"/>
                    </a:cubicBezTo>
                    <a:lnTo>
                      <a:pt x="921650" y="903462"/>
                    </a:lnTo>
                    <a:lnTo>
                      <a:pt x="940543" y="874403"/>
                    </a:lnTo>
                    <a:lnTo>
                      <a:pt x="975797" y="828966"/>
                    </a:lnTo>
                    <a:lnTo>
                      <a:pt x="1062201" y="739677"/>
                    </a:lnTo>
                    <a:lnTo>
                      <a:pt x="1114966" y="685257"/>
                    </a:lnTo>
                    <a:lnTo>
                      <a:pt x="1167961" y="629781"/>
                    </a:lnTo>
                    <a:lnTo>
                      <a:pt x="1252061" y="545247"/>
                    </a:lnTo>
                    <a:lnTo>
                      <a:pt x="1302061" y="488714"/>
                    </a:lnTo>
                    <a:cubicBezTo>
                      <a:pt x="1308742" y="479204"/>
                      <a:pt x="1315655" y="470223"/>
                      <a:pt x="1322337" y="460713"/>
                    </a:cubicBezTo>
                    <a:cubicBezTo>
                      <a:pt x="1328789" y="451203"/>
                      <a:pt x="1335240" y="441164"/>
                      <a:pt x="1341692" y="431654"/>
                    </a:cubicBezTo>
                    <a:cubicBezTo>
                      <a:pt x="1352291" y="411577"/>
                      <a:pt x="1363120" y="392028"/>
                      <a:pt x="1373719" y="371951"/>
                    </a:cubicBezTo>
                    <a:lnTo>
                      <a:pt x="1412889" y="278964"/>
                    </a:lnTo>
                    <a:lnTo>
                      <a:pt x="1450907" y="185447"/>
                    </a:lnTo>
                    <a:lnTo>
                      <a:pt x="1480400" y="127330"/>
                    </a:lnTo>
                    <a:cubicBezTo>
                      <a:pt x="1492381" y="109366"/>
                      <a:pt x="1504132" y="90874"/>
                      <a:pt x="1516114" y="72911"/>
                    </a:cubicBezTo>
                    <a:lnTo>
                      <a:pt x="1549293" y="35927"/>
                    </a:lnTo>
                    <a:lnTo>
                      <a:pt x="1574869" y="13209"/>
                    </a:lnTo>
                    <a:cubicBezTo>
                      <a:pt x="1579477" y="10039"/>
                      <a:pt x="1584085" y="6340"/>
                      <a:pt x="1588694" y="3170"/>
                    </a:cubicBezTo>
                    <a:cubicBezTo>
                      <a:pt x="1593071" y="2113"/>
                      <a:pt x="1597680" y="1585"/>
                      <a:pt x="1602058" y="528"/>
                    </a:cubicBezTo>
                    <a:cubicBezTo>
                      <a:pt x="1609661" y="528"/>
                      <a:pt x="1617035" y="0"/>
                      <a:pt x="1624638" y="0"/>
                    </a:cubicBez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자유형 59">
                <a:extLst>
                  <a:ext uri="{FF2B5EF4-FFF2-40B4-BE49-F238E27FC236}">
                    <a16:creationId xmlns:a16="http://schemas.microsoft.com/office/drawing/2014/main" id="{18BCE6B3-AAC5-443F-A9D1-1C125C212531}"/>
                  </a:ext>
                </a:extLst>
              </p:cNvPr>
              <p:cNvSpPr/>
              <p:nvPr/>
            </p:nvSpPr>
            <p:spPr>
              <a:xfrm>
                <a:off x="5257559" y="2446973"/>
                <a:ext cx="99818" cy="33273"/>
              </a:xfrm>
              <a:custGeom>
                <a:avLst/>
                <a:gdLst>
                  <a:gd name="connsiteX0" fmla="*/ 114300 w 114300"/>
                  <a:gd name="connsiteY0" fmla="*/ 0 h 38100"/>
                  <a:gd name="connsiteX1" fmla="*/ 0 w 114300"/>
                  <a:gd name="connsiteY1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38100">
                    <a:moveTo>
                      <a:pt x="114300" y="0"/>
                    </a:moveTo>
                    <a:lnTo>
                      <a:pt x="0" y="3810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 60">
                <a:extLst>
                  <a:ext uri="{FF2B5EF4-FFF2-40B4-BE49-F238E27FC236}">
                    <a16:creationId xmlns:a16="http://schemas.microsoft.com/office/drawing/2014/main" id="{D1161E14-A3A9-4F53-9CF2-0CB4B5605153}"/>
                  </a:ext>
                </a:extLst>
              </p:cNvPr>
              <p:cNvSpPr/>
              <p:nvPr/>
            </p:nvSpPr>
            <p:spPr>
              <a:xfrm>
                <a:off x="5246468" y="3090242"/>
                <a:ext cx="144181" cy="88727"/>
              </a:xfrm>
              <a:custGeom>
                <a:avLst/>
                <a:gdLst>
                  <a:gd name="connsiteX0" fmla="*/ 165100 w 165100"/>
                  <a:gd name="connsiteY0" fmla="*/ 101600 h 101600"/>
                  <a:gd name="connsiteX1" fmla="*/ 0 w 165100"/>
                  <a:gd name="connsiteY1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100" h="101600">
                    <a:moveTo>
                      <a:pt x="165100" y="10160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61">
                <a:extLst>
                  <a:ext uri="{FF2B5EF4-FFF2-40B4-BE49-F238E27FC236}">
                    <a16:creationId xmlns:a16="http://schemas.microsoft.com/office/drawing/2014/main" id="{8382418E-D743-4FA3-B865-92A22A1F24B0}"/>
                  </a:ext>
                </a:extLst>
              </p:cNvPr>
              <p:cNvSpPr/>
              <p:nvPr/>
            </p:nvSpPr>
            <p:spPr>
              <a:xfrm>
                <a:off x="5268650" y="3833329"/>
                <a:ext cx="88727" cy="88727"/>
              </a:xfrm>
              <a:custGeom>
                <a:avLst/>
                <a:gdLst>
                  <a:gd name="connsiteX0" fmla="*/ 101600 w 101600"/>
                  <a:gd name="connsiteY0" fmla="*/ 101600 h 101600"/>
                  <a:gd name="connsiteX1" fmla="*/ 0 w 101600"/>
                  <a:gd name="connsiteY1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01600">
                    <a:moveTo>
                      <a:pt x="101600" y="10160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58">
                <a:extLst>
                  <a:ext uri="{FF2B5EF4-FFF2-40B4-BE49-F238E27FC236}">
                    <a16:creationId xmlns:a16="http://schemas.microsoft.com/office/drawing/2014/main" id="{AE09AA54-6620-4A22-AAD1-4AF41FC59A55}"/>
                  </a:ext>
                </a:extLst>
              </p:cNvPr>
              <p:cNvSpPr/>
              <p:nvPr/>
            </p:nvSpPr>
            <p:spPr>
              <a:xfrm>
                <a:off x="1714262" y="1186519"/>
                <a:ext cx="400307" cy="615607"/>
              </a:xfrm>
              <a:custGeom>
                <a:avLst/>
                <a:gdLst>
                  <a:gd name="connsiteX0" fmla="*/ 437490 w 457494"/>
                  <a:gd name="connsiteY0" fmla="*/ 6485 h 704924"/>
                  <a:gd name="connsiteX1" fmla="*/ 454907 w 457494"/>
                  <a:gd name="connsiteY1" fmla="*/ 267742 h 704924"/>
                  <a:gd name="connsiteX2" fmla="*/ 393947 w 457494"/>
                  <a:gd name="connsiteY2" fmla="*/ 581250 h 704924"/>
                  <a:gd name="connsiteX3" fmla="*/ 272027 w 457494"/>
                  <a:gd name="connsiteY3" fmla="*/ 642210 h 704924"/>
                  <a:gd name="connsiteX4" fmla="*/ 97856 w 457494"/>
                  <a:gd name="connsiteY4" fmla="*/ 694462 h 704924"/>
                  <a:gd name="connsiteX5" fmla="*/ 2061 w 457494"/>
                  <a:gd name="connsiteY5" fmla="*/ 685753 h 704924"/>
                  <a:gd name="connsiteX6" fmla="*/ 184941 w 457494"/>
                  <a:gd name="connsiteY6" fmla="*/ 502873 h 704924"/>
                  <a:gd name="connsiteX7" fmla="*/ 289444 w 457494"/>
                  <a:gd name="connsiteY7" fmla="*/ 259033 h 704924"/>
                  <a:gd name="connsiteX8" fmla="*/ 359113 w 457494"/>
                  <a:gd name="connsiteY8" fmla="*/ 93570 h 704924"/>
                  <a:gd name="connsiteX9" fmla="*/ 437490 w 457494"/>
                  <a:gd name="connsiteY9" fmla="*/ 6485 h 704924"/>
                  <a:gd name="connsiteX0" fmla="*/ 437490 w 458387"/>
                  <a:gd name="connsiteY0" fmla="*/ 6485 h 704924"/>
                  <a:gd name="connsiteX1" fmla="*/ 454907 w 458387"/>
                  <a:gd name="connsiteY1" fmla="*/ 267742 h 704924"/>
                  <a:gd name="connsiteX2" fmla="*/ 381247 w 458387"/>
                  <a:gd name="connsiteY2" fmla="*/ 543150 h 704924"/>
                  <a:gd name="connsiteX3" fmla="*/ 272027 w 458387"/>
                  <a:gd name="connsiteY3" fmla="*/ 642210 h 704924"/>
                  <a:gd name="connsiteX4" fmla="*/ 97856 w 458387"/>
                  <a:gd name="connsiteY4" fmla="*/ 694462 h 704924"/>
                  <a:gd name="connsiteX5" fmla="*/ 2061 w 458387"/>
                  <a:gd name="connsiteY5" fmla="*/ 685753 h 704924"/>
                  <a:gd name="connsiteX6" fmla="*/ 184941 w 458387"/>
                  <a:gd name="connsiteY6" fmla="*/ 502873 h 704924"/>
                  <a:gd name="connsiteX7" fmla="*/ 289444 w 458387"/>
                  <a:gd name="connsiteY7" fmla="*/ 259033 h 704924"/>
                  <a:gd name="connsiteX8" fmla="*/ 359113 w 458387"/>
                  <a:gd name="connsiteY8" fmla="*/ 93570 h 704924"/>
                  <a:gd name="connsiteX9" fmla="*/ 437490 w 458387"/>
                  <a:gd name="connsiteY9" fmla="*/ 6485 h 70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8387" h="704924">
                    <a:moveTo>
                      <a:pt x="437490" y="6485"/>
                    </a:moveTo>
                    <a:cubicBezTo>
                      <a:pt x="453456" y="35514"/>
                      <a:pt x="464281" y="178298"/>
                      <a:pt x="454907" y="267742"/>
                    </a:cubicBezTo>
                    <a:cubicBezTo>
                      <a:pt x="445533" y="357186"/>
                      <a:pt x="411727" y="480739"/>
                      <a:pt x="381247" y="543150"/>
                    </a:cubicBezTo>
                    <a:cubicBezTo>
                      <a:pt x="350767" y="605561"/>
                      <a:pt x="319259" y="616991"/>
                      <a:pt x="272027" y="642210"/>
                    </a:cubicBezTo>
                    <a:cubicBezTo>
                      <a:pt x="224795" y="667429"/>
                      <a:pt x="142850" y="687205"/>
                      <a:pt x="97856" y="694462"/>
                    </a:cubicBezTo>
                    <a:cubicBezTo>
                      <a:pt x="52862" y="701719"/>
                      <a:pt x="-12453" y="717685"/>
                      <a:pt x="2061" y="685753"/>
                    </a:cubicBezTo>
                    <a:cubicBezTo>
                      <a:pt x="16575" y="653821"/>
                      <a:pt x="137044" y="573993"/>
                      <a:pt x="184941" y="502873"/>
                    </a:cubicBezTo>
                    <a:cubicBezTo>
                      <a:pt x="232838" y="431753"/>
                      <a:pt x="260415" y="327250"/>
                      <a:pt x="289444" y="259033"/>
                    </a:cubicBezTo>
                    <a:cubicBezTo>
                      <a:pt x="318473" y="190816"/>
                      <a:pt x="337342" y="134210"/>
                      <a:pt x="359113" y="93570"/>
                    </a:cubicBezTo>
                    <a:cubicBezTo>
                      <a:pt x="380884" y="52930"/>
                      <a:pt x="421524" y="-22544"/>
                      <a:pt x="437490" y="6485"/>
                    </a:cubicBezTo>
                    <a:close/>
                  </a:path>
                </a:pathLst>
              </a:custGeom>
              <a:solidFill>
                <a:srgbClr val="E7AD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31">
                <a:extLst>
                  <a:ext uri="{FF2B5EF4-FFF2-40B4-BE49-F238E27FC236}">
                    <a16:creationId xmlns:a16="http://schemas.microsoft.com/office/drawing/2014/main" id="{61204829-CBF3-4C9F-AC68-78E1F00BFDE5}"/>
                  </a:ext>
                </a:extLst>
              </p:cNvPr>
              <p:cNvSpPr/>
              <p:nvPr/>
            </p:nvSpPr>
            <p:spPr>
              <a:xfrm>
                <a:off x="2345291" y="184441"/>
                <a:ext cx="2923249" cy="5610182"/>
              </a:xfrm>
              <a:prstGeom prst="roundRect">
                <a:avLst>
                  <a:gd name="adj" fmla="val 631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32">
                <a:extLst>
                  <a:ext uri="{FF2B5EF4-FFF2-40B4-BE49-F238E27FC236}">
                    <a16:creationId xmlns:a16="http://schemas.microsoft.com/office/drawing/2014/main" id="{A6C3C4D0-4F3E-4768-9D1A-041A32EF4CA7}"/>
                  </a:ext>
                </a:extLst>
              </p:cNvPr>
              <p:cNvSpPr/>
              <p:nvPr/>
            </p:nvSpPr>
            <p:spPr>
              <a:xfrm>
                <a:off x="2423970" y="307910"/>
                <a:ext cx="2765889" cy="5399147"/>
              </a:xfrm>
              <a:prstGeom prst="roundRect">
                <a:avLst>
                  <a:gd name="adj" fmla="val 47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275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  <p:sp>
          <p:nvSpPr>
            <p:cNvPr id="26" name="모서리가 둥근 직사각형 32">
              <a:extLst>
                <a:ext uri="{FF2B5EF4-FFF2-40B4-BE49-F238E27FC236}">
                  <a16:creationId xmlns:a16="http://schemas.microsoft.com/office/drawing/2014/main" id="{363274FC-A795-47B6-82F8-279755B69DD2}"/>
                </a:ext>
              </a:extLst>
            </p:cNvPr>
            <p:cNvSpPr/>
            <p:nvPr/>
          </p:nvSpPr>
          <p:spPr>
            <a:xfrm>
              <a:off x="2981716" y="295534"/>
              <a:ext cx="1650396" cy="13646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00FA4432-34C5-487D-97E8-7DA4B4795A11}"/>
              </a:ext>
            </a:extLst>
          </p:cNvPr>
          <p:cNvSpPr/>
          <p:nvPr/>
        </p:nvSpPr>
        <p:spPr>
          <a:xfrm flipV="1">
            <a:off x="5019" y="-8009"/>
            <a:ext cx="1402075" cy="6954454"/>
          </a:xfrm>
          <a:prstGeom prst="rt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sp>
        <p:nvSpPr>
          <p:cNvPr id="138" name="직각 삼각형 137">
            <a:extLst>
              <a:ext uri="{FF2B5EF4-FFF2-40B4-BE49-F238E27FC236}">
                <a16:creationId xmlns:a16="http://schemas.microsoft.com/office/drawing/2014/main" id="{A1D5D52B-9DE6-4E3A-988D-E2C637B55B5A}"/>
              </a:ext>
            </a:extLst>
          </p:cNvPr>
          <p:cNvSpPr/>
          <p:nvPr/>
        </p:nvSpPr>
        <p:spPr>
          <a:xfrm flipH="1" flipV="1">
            <a:off x="8549314" y="1600"/>
            <a:ext cx="1402075" cy="6997117"/>
          </a:xfrm>
          <a:prstGeom prst="rt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378A03DB-0B23-4A3C-ACC6-B59529951430}"/>
              </a:ext>
            </a:extLst>
          </p:cNvPr>
          <p:cNvSpPr>
            <a:spLocks/>
          </p:cNvSpPr>
          <p:nvPr/>
        </p:nvSpPr>
        <p:spPr bwMode="auto">
          <a:xfrm>
            <a:off x="2540200" y="4983755"/>
            <a:ext cx="5310778" cy="4435556"/>
          </a:xfrm>
          <a:custGeom>
            <a:avLst/>
            <a:gdLst>
              <a:gd name="T0" fmla="*/ 231 w 3216"/>
              <a:gd name="T1" fmla="*/ 2581 h 2686"/>
              <a:gd name="T2" fmla="*/ 100 w 3216"/>
              <a:gd name="T3" fmla="*/ 2024 h 2686"/>
              <a:gd name="T4" fmla="*/ 38 w 3216"/>
              <a:gd name="T5" fmla="*/ 1625 h 2686"/>
              <a:gd name="T6" fmla="*/ 15 w 3216"/>
              <a:gd name="T7" fmla="*/ 1121 h 2686"/>
              <a:gd name="T8" fmla="*/ 239 w 3216"/>
              <a:gd name="T9" fmla="*/ 880 h 2686"/>
              <a:gd name="T10" fmla="*/ 269 w 3216"/>
              <a:gd name="T11" fmla="*/ 790 h 2686"/>
              <a:gd name="T12" fmla="*/ 423 w 3216"/>
              <a:gd name="T13" fmla="*/ 587 h 2686"/>
              <a:gd name="T14" fmla="*/ 500 w 3216"/>
              <a:gd name="T15" fmla="*/ 542 h 2686"/>
              <a:gd name="T16" fmla="*/ 1177 w 3216"/>
              <a:gd name="T17" fmla="*/ 241 h 2686"/>
              <a:gd name="T18" fmla="*/ 1431 w 3216"/>
              <a:gd name="T19" fmla="*/ 173 h 2686"/>
              <a:gd name="T20" fmla="*/ 1193 w 3216"/>
              <a:gd name="T21" fmla="*/ 106 h 2686"/>
              <a:gd name="T22" fmla="*/ 1316 w 3216"/>
              <a:gd name="T23" fmla="*/ 83 h 2686"/>
              <a:gd name="T24" fmla="*/ 1524 w 3216"/>
              <a:gd name="T25" fmla="*/ 166 h 2686"/>
              <a:gd name="T26" fmla="*/ 1277 w 3216"/>
              <a:gd name="T27" fmla="*/ 8 h 2686"/>
              <a:gd name="T28" fmla="*/ 1547 w 3216"/>
              <a:gd name="T29" fmla="*/ 91 h 2686"/>
              <a:gd name="T30" fmla="*/ 1954 w 3216"/>
              <a:gd name="T31" fmla="*/ 233 h 2686"/>
              <a:gd name="T32" fmla="*/ 2439 w 3216"/>
              <a:gd name="T33" fmla="*/ 369 h 2686"/>
              <a:gd name="T34" fmla="*/ 2508 w 3216"/>
              <a:gd name="T35" fmla="*/ 474 h 2686"/>
              <a:gd name="T36" fmla="*/ 2562 w 3216"/>
              <a:gd name="T37" fmla="*/ 595 h 2686"/>
              <a:gd name="T38" fmla="*/ 2970 w 3216"/>
              <a:gd name="T39" fmla="*/ 783 h 2686"/>
              <a:gd name="T40" fmla="*/ 3216 w 3216"/>
              <a:gd name="T41" fmla="*/ 1144 h 2686"/>
              <a:gd name="T42" fmla="*/ 2955 w 3216"/>
              <a:gd name="T43" fmla="*/ 971 h 2686"/>
              <a:gd name="T44" fmla="*/ 2970 w 3216"/>
              <a:gd name="T45" fmla="*/ 1008 h 2686"/>
              <a:gd name="T46" fmla="*/ 3186 w 3216"/>
              <a:gd name="T47" fmla="*/ 1377 h 2686"/>
              <a:gd name="T48" fmla="*/ 3147 w 3216"/>
              <a:gd name="T49" fmla="*/ 1573 h 2686"/>
              <a:gd name="T50" fmla="*/ 2885 w 3216"/>
              <a:gd name="T51" fmla="*/ 2009 h 2686"/>
              <a:gd name="T52" fmla="*/ 2793 w 3216"/>
              <a:gd name="T53" fmla="*/ 2370 h 2686"/>
              <a:gd name="T54" fmla="*/ 2701 w 3216"/>
              <a:gd name="T55" fmla="*/ 2671 h 2686"/>
              <a:gd name="T56" fmla="*/ 2655 w 3216"/>
              <a:gd name="T57" fmla="*/ 2656 h 2686"/>
              <a:gd name="T58" fmla="*/ 2624 w 3216"/>
              <a:gd name="T59" fmla="*/ 1716 h 2686"/>
              <a:gd name="T60" fmla="*/ 2624 w 3216"/>
              <a:gd name="T61" fmla="*/ 1497 h 2686"/>
              <a:gd name="T62" fmla="*/ 2247 w 3216"/>
              <a:gd name="T63" fmla="*/ 1332 h 2686"/>
              <a:gd name="T64" fmla="*/ 2231 w 3216"/>
              <a:gd name="T65" fmla="*/ 1347 h 2686"/>
              <a:gd name="T66" fmla="*/ 2462 w 3216"/>
              <a:gd name="T67" fmla="*/ 1663 h 2686"/>
              <a:gd name="T68" fmla="*/ 2370 w 3216"/>
              <a:gd name="T69" fmla="*/ 1588 h 2686"/>
              <a:gd name="T70" fmla="*/ 2231 w 3216"/>
              <a:gd name="T71" fmla="*/ 1497 h 2686"/>
              <a:gd name="T72" fmla="*/ 2370 w 3216"/>
              <a:gd name="T73" fmla="*/ 1866 h 2686"/>
              <a:gd name="T74" fmla="*/ 2362 w 3216"/>
              <a:gd name="T75" fmla="*/ 2069 h 2686"/>
              <a:gd name="T76" fmla="*/ 2301 w 3216"/>
              <a:gd name="T77" fmla="*/ 1896 h 2686"/>
              <a:gd name="T78" fmla="*/ 2047 w 3216"/>
              <a:gd name="T79" fmla="*/ 1460 h 2686"/>
              <a:gd name="T80" fmla="*/ 1831 w 3216"/>
              <a:gd name="T81" fmla="*/ 1332 h 2686"/>
              <a:gd name="T82" fmla="*/ 1547 w 3216"/>
              <a:gd name="T83" fmla="*/ 1287 h 2686"/>
              <a:gd name="T84" fmla="*/ 1000 w 3216"/>
              <a:gd name="T85" fmla="*/ 1370 h 2686"/>
              <a:gd name="T86" fmla="*/ 554 w 3216"/>
              <a:gd name="T87" fmla="*/ 1400 h 2686"/>
              <a:gd name="T88" fmla="*/ 562 w 3216"/>
              <a:gd name="T89" fmla="*/ 1603 h 2686"/>
              <a:gd name="T90" fmla="*/ 423 w 3216"/>
              <a:gd name="T91" fmla="*/ 1648 h 2686"/>
              <a:gd name="T92" fmla="*/ 492 w 3216"/>
              <a:gd name="T93" fmla="*/ 1851 h 2686"/>
              <a:gd name="T94" fmla="*/ 385 w 3216"/>
              <a:gd name="T95" fmla="*/ 1761 h 2686"/>
              <a:gd name="T96" fmla="*/ 416 w 3216"/>
              <a:gd name="T97" fmla="*/ 1911 h 2686"/>
              <a:gd name="T98" fmla="*/ 331 w 3216"/>
              <a:gd name="T99" fmla="*/ 1866 h 2686"/>
              <a:gd name="T100" fmla="*/ 323 w 3216"/>
              <a:gd name="T101" fmla="*/ 1964 h 2686"/>
              <a:gd name="T102" fmla="*/ 300 w 3216"/>
              <a:gd name="T103" fmla="*/ 2603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16" h="2686">
                <a:moveTo>
                  <a:pt x="269" y="2633"/>
                </a:moveTo>
                <a:lnTo>
                  <a:pt x="231" y="2581"/>
                </a:lnTo>
                <a:lnTo>
                  <a:pt x="162" y="2378"/>
                </a:lnTo>
                <a:lnTo>
                  <a:pt x="100" y="2024"/>
                </a:lnTo>
                <a:lnTo>
                  <a:pt x="92" y="1949"/>
                </a:lnTo>
                <a:lnTo>
                  <a:pt x="38" y="1625"/>
                </a:lnTo>
                <a:lnTo>
                  <a:pt x="0" y="1166"/>
                </a:lnTo>
                <a:lnTo>
                  <a:pt x="15" y="1121"/>
                </a:lnTo>
                <a:lnTo>
                  <a:pt x="85" y="1008"/>
                </a:lnTo>
                <a:lnTo>
                  <a:pt x="239" y="880"/>
                </a:lnTo>
                <a:lnTo>
                  <a:pt x="308" y="865"/>
                </a:lnTo>
                <a:lnTo>
                  <a:pt x="269" y="790"/>
                </a:lnTo>
                <a:lnTo>
                  <a:pt x="292" y="677"/>
                </a:lnTo>
                <a:lnTo>
                  <a:pt x="423" y="587"/>
                </a:lnTo>
                <a:lnTo>
                  <a:pt x="462" y="572"/>
                </a:lnTo>
                <a:lnTo>
                  <a:pt x="500" y="542"/>
                </a:lnTo>
                <a:lnTo>
                  <a:pt x="816" y="369"/>
                </a:lnTo>
                <a:lnTo>
                  <a:pt x="1177" y="241"/>
                </a:lnTo>
                <a:lnTo>
                  <a:pt x="1416" y="181"/>
                </a:lnTo>
                <a:lnTo>
                  <a:pt x="1431" y="173"/>
                </a:lnTo>
                <a:lnTo>
                  <a:pt x="1293" y="121"/>
                </a:lnTo>
                <a:lnTo>
                  <a:pt x="1193" y="106"/>
                </a:lnTo>
                <a:lnTo>
                  <a:pt x="1216" y="75"/>
                </a:lnTo>
                <a:lnTo>
                  <a:pt x="1316" y="83"/>
                </a:lnTo>
                <a:lnTo>
                  <a:pt x="1493" y="143"/>
                </a:lnTo>
                <a:lnTo>
                  <a:pt x="1524" y="166"/>
                </a:lnTo>
                <a:lnTo>
                  <a:pt x="1470" y="106"/>
                </a:lnTo>
                <a:lnTo>
                  <a:pt x="1277" y="8"/>
                </a:lnTo>
                <a:lnTo>
                  <a:pt x="1323" y="0"/>
                </a:lnTo>
                <a:lnTo>
                  <a:pt x="1547" y="91"/>
                </a:lnTo>
                <a:lnTo>
                  <a:pt x="1693" y="151"/>
                </a:lnTo>
                <a:lnTo>
                  <a:pt x="1954" y="233"/>
                </a:lnTo>
                <a:lnTo>
                  <a:pt x="2285" y="309"/>
                </a:lnTo>
                <a:lnTo>
                  <a:pt x="2439" y="369"/>
                </a:lnTo>
                <a:lnTo>
                  <a:pt x="2485" y="422"/>
                </a:lnTo>
                <a:lnTo>
                  <a:pt x="2508" y="474"/>
                </a:lnTo>
                <a:lnTo>
                  <a:pt x="2524" y="580"/>
                </a:lnTo>
                <a:lnTo>
                  <a:pt x="2562" y="595"/>
                </a:lnTo>
                <a:lnTo>
                  <a:pt x="2670" y="617"/>
                </a:lnTo>
                <a:lnTo>
                  <a:pt x="2970" y="783"/>
                </a:lnTo>
                <a:lnTo>
                  <a:pt x="3155" y="1001"/>
                </a:lnTo>
                <a:lnTo>
                  <a:pt x="3216" y="1144"/>
                </a:lnTo>
                <a:lnTo>
                  <a:pt x="3101" y="1031"/>
                </a:lnTo>
                <a:lnTo>
                  <a:pt x="2955" y="971"/>
                </a:lnTo>
                <a:lnTo>
                  <a:pt x="2939" y="971"/>
                </a:lnTo>
                <a:lnTo>
                  <a:pt x="2970" y="1008"/>
                </a:lnTo>
                <a:lnTo>
                  <a:pt x="3116" y="1212"/>
                </a:lnTo>
                <a:lnTo>
                  <a:pt x="3186" y="1377"/>
                </a:lnTo>
                <a:lnTo>
                  <a:pt x="3186" y="1460"/>
                </a:lnTo>
                <a:lnTo>
                  <a:pt x="3147" y="1573"/>
                </a:lnTo>
                <a:lnTo>
                  <a:pt x="3039" y="1716"/>
                </a:lnTo>
                <a:lnTo>
                  <a:pt x="2885" y="2009"/>
                </a:lnTo>
                <a:lnTo>
                  <a:pt x="2816" y="2235"/>
                </a:lnTo>
                <a:lnTo>
                  <a:pt x="2793" y="2370"/>
                </a:lnTo>
                <a:lnTo>
                  <a:pt x="2747" y="2581"/>
                </a:lnTo>
                <a:lnTo>
                  <a:pt x="2701" y="2671"/>
                </a:lnTo>
                <a:lnTo>
                  <a:pt x="2678" y="2686"/>
                </a:lnTo>
                <a:lnTo>
                  <a:pt x="2655" y="2656"/>
                </a:lnTo>
                <a:lnTo>
                  <a:pt x="2624" y="2348"/>
                </a:lnTo>
                <a:lnTo>
                  <a:pt x="2624" y="1716"/>
                </a:lnTo>
                <a:lnTo>
                  <a:pt x="2632" y="1535"/>
                </a:lnTo>
                <a:lnTo>
                  <a:pt x="2624" y="1497"/>
                </a:lnTo>
                <a:lnTo>
                  <a:pt x="2501" y="1422"/>
                </a:lnTo>
                <a:lnTo>
                  <a:pt x="2247" y="1332"/>
                </a:lnTo>
                <a:lnTo>
                  <a:pt x="2185" y="1317"/>
                </a:lnTo>
                <a:lnTo>
                  <a:pt x="2231" y="1347"/>
                </a:lnTo>
                <a:lnTo>
                  <a:pt x="2401" y="1512"/>
                </a:lnTo>
                <a:lnTo>
                  <a:pt x="2462" y="1663"/>
                </a:lnTo>
                <a:lnTo>
                  <a:pt x="2447" y="1738"/>
                </a:lnTo>
                <a:lnTo>
                  <a:pt x="2370" y="1588"/>
                </a:lnTo>
                <a:lnTo>
                  <a:pt x="2247" y="1497"/>
                </a:lnTo>
                <a:lnTo>
                  <a:pt x="2231" y="1497"/>
                </a:lnTo>
                <a:lnTo>
                  <a:pt x="2262" y="1558"/>
                </a:lnTo>
                <a:lnTo>
                  <a:pt x="2370" y="1866"/>
                </a:lnTo>
                <a:lnTo>
                  <a:pt x="2385" y="2002"/>
                </a:lnTo>
                <a:lnTo>
                  <a:pt x="2362" y="2069"/>
                </a:lnTo>
                <a:lnTo>
                  <a:pt x="2339" y="2092"/>
                </a:lnTo>
                <a:lnTo>
                  <a:pt x="2301" y="1896"/>
                </a:lnTo>
                <a:lnTo>
                  <a:pt x="2185" y="1625"/>
                </a:lnTo>
                <a:lnTo>
                  <a:pt x="2047" y="1460"/>
                </a:lnTo>
                <a:lnTo>
                  <a:pt x="1901" y="1370"/>
                </a:lnTo>
                <a:lnTo>
                  <a:pt x="1831" y="1332"/>
                </a:lnTo>
                <a:lnTo>
                  <a:pt x="1754" y="1309"/>
                </a:lnTo>
                <a:lnTo>
                  <a:pt x="1547" y="1287"/>
                </a:lnTo>
                <a:lnTo>
                  <a:pt x="1200" y="1317"/>
                </a:lnTo>
                <a:lnTo>
                  <a:pt x="1000" y="1370"/>
                </a:lnTo>
                <a:lnTo>
                  <a:pt x="823" y="1415"/>
                </a:lnTo>
                <a:lnTo>
                  <a:pt x="554" y="1400"/>
                </a:lnTo>
                <a:lnTo>
                  <a:pt x="523" y="1392"/>
                </a:lnTo>
                <a:lnTo>
                  <a:pt x="562" y="1603"/>
                </a:lnTo>
                <a:lnTo>
                  <a:pt x="446" y="1512"/>
                </a:lnTo>
                <a:lnTo>
                  <a:pt x="423" y="1648"/>
                </a:lnTo>
                <a:lnTo>
                  <a:pt x="462" y="1708"/>
                </a:lnTo>
                <a:lnTo>
                  <a:pt x="492" y="1851"/>
                </a:lnTo>
                <a:lnTo>
                  <a:pt x="400" y="1761"/>
                </a:lnTo>
                <a:lnTo>
                  <a:pt x="385" y="1761"/>
                </a:lnTo>
                <a:lnTo>
                  <a:pt x="416" y="1813"/>
                </a:lnTo>
                <a:lnTo>
                  <a:pt x="416" y="1911"/>
                </a:lnTo>
                <a:lnTo>
                  <a:pt x="392" y="1874"/>
                </a:lnTo>
                <a:lnTo>
                  <a:pt x="331" y="1866"/>
                </a:lnTo>
                <a:lnTo>
                  <a:pt x="323" y="1866"/>
                </a:lnTo>
                <a:lnTo>
                  <a:pt x="323" y="1964"/>
                </a:lnTo>
                <a:lnTo>
                  <a:pt x="323" y="2393"/>
                </a:lnTo>
                <a:lnTo>
                  <a:pt x="300" y="2603"/>
                </a:lnTo>
                <a:lnTo>
                  <a:pt x="269" y="263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>
              <a:solidFill>
                <a:prstClr val="black"/>
              </a:solidFill>
            </a:endParaRPr>
          </a:p>
        </p:txBody>
      </p:sp>
      <p:pic>
        <p:nvPicPr>
          <p:cNvPr id="3" name="캡처">
            <a:hlinkClick r:id="" action="ppaction://media"/>
            <a:extLst>
              <a:ext uri="{FF2B5EF4-FFF2-40B4-BE49-F238E27FC236}">
                <a16:creationId xmlns:a16="http://schemas.microsoft.com/office/drawing/2014/main" id="{A7C6F369-5F55-4F0F-B772-7086E87A3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9370" y="2551031"/>
            <a:ext cx="2243795" cy="2501611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74863C0D-2BFC-449E-A7A3-74F71AC1ABEF}"/>
              </a:ext>
            </a:extLst>
          </p:cNvPr>
          <p:cNvGrpSpPr/>
          <p:nvPr/>
        </p:nvGrpSpPr>
        <p:grpSpPr>
          <a:xfrm>
            <a:off x="3977326" y="4610400"/>
            <a:ext cx="2195352" cy="446394"/>
            <a:chOff x="5492546" y="5727747"/>
            <a:chExt cx="4152508" cy="8443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780FC35-6C31-43CD-9BF5-0016E3818BDE}"/>
                </a:ext>
              </a:extLst>
            </p:cNvPr>
            <p:cNvGrpSpPr/>
            <p:nvPr/>
          </p:nvGrpSpPr>
          <p:grpSpPr>
            <a:xfrm>
              <a:off x="5492546" y="5727747"/>
              <a:ext cx="4152508" cy="844354"/>
              <a:chOff x="4735935" y="986628"/>
              <a:chExt cx="4152508" cy="844354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1B7950E9-D08F-4B7E-B3B6-2E8E9F1C44BE}"/>
                  </a:ext>
                </a:extLst>
              </p:cNvPr>
              <p:cNvGrpSpPr/>
              <p:nvPr/>
            </p:nvGrpSpPr>
            <p:grpSpPr>
              <a:xfrm>
                <a:off x="5580389" y="1016869"/>
                <a:ext cx="823573" cy="790278"/>
                <a:chOff x="5957974" y="5591050"/>
                <a:chExt cx="823573" cy="790278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094A4D54-9555-458D-ACCF-171AB90D939D}"/>
                    </a:ext>
                  </a:extLst>
                </p:cNvPr>
                <p:cNvSpPr/>
                <p:nvPr/>
              </p:nvSpPr>
              <p:spPr>
                <a:xfrm>
                  <a:off x="5957974" y="5591050"/>
                  <a:ext cx="823573" cy="777093"/>
                </a:xfrm>
                <a:prstGeom prst="ellipse">
                  <a:avLst/>
                </a:prstGeom>
                <a:solidFill>
                  <a:srgbClr val="ABD37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0E16C046-6221-4477-80C6-DD532A1DD7B5}"/>
                    </a:ext>
                  </a:extLst>
                </p:cNvPr>
                <p:cNvSpPr/>
                <p:nvPr/>
              </p:nvSpPr>
              <p:spPr>
                <a:xfrm rot="19500000">
                  <a:off x="6075385" y="5702576"/>
                  <a:ext cx="247245" cy="9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42" name="달 141">
                  <a:extLst>
                    <a:ext uri="{FF2B5EF4-FFF2-40B4-BE49-F238E27FC236}">
                      <a16:creationId xmlns:a16="http://schemas.microsoft.com/office/drawing/2014/main" id="{E038F39B-E141-4D5A-8DDA-78D24FCCDF51}"/>
                    </a:ext>
                  </a:extLst>
                </p:cNvPr>
                <p:cNvSpPr/>
                <p:nvPr/>
              </p:nvSpPr>
              <p:spPr>
                <a:xfrm rot="1320000" flipH="1">
                  <a:off x="6461591" y="5750010"/>
                  <a:ext cx="249968" cy="631318"/>
                </a:xfrm>
                <a:prstGeom prst="moon">
                  <a:avLst/>
                </a:prstGeom>
                <a:gradFill flip="none" rotWithShape="1">
                  <a:gsLst>
                    <a:gs pos="24000">
                      <a:srgbClr val="ABD378"/>
                    </a:gs>
                    <a:gs pos="49000">
                      <a:srgbClr val="ABD378"/>
                    </a:gs>
                    <a:gs pos="86000">
                      <a:srgbClr val="97C777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53221916-6E94-4841-81E5-0C1D884ECD8A}"/>
                  </a:ext>
                </a:extLst>
              </p:cNvPr>
              <p:cNvGrpSpPr/>
              <p:nvPr/>
            </p:nvGrpSpPr>
            <p:grpSpPr>
              <a:xfrm>
                <a:off x="8064870" y="1037800"/>
                <a:ext cx="823573" cy="783320"/>
                <a:chOff x="8456713" y="5552336"/>
                <a:chExt cx="823573" cy="78332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236E931F-BE73-4E25-B5C7-CF1AAAAA74D6}"/>
                    </a:ext>
                  </a:extLst>
                </p:cNvPr>
                <p:cNvGrpSpPr/>
                <p:nvPr/>
              </p:nvGrpSpPr>
              <p:grpSpPr>
                <a:xfrm>
                  <a:off x="8456713" y="5552336"/>
                  <a:ext cx="823573" cy="777092"/>
                  <a:chOff x="8456713" y="5552336"/>
                  <a:chExt cx="823573" cy="777092"/>
                </a:xfrm>
              </p:grpSpPr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52378590-5487-4B39-87F2-B77E60903008}"/>
                      </a:ext>
                    </a:extLst>
                  </p:cNvPr>
                  <p:cNvSpPr/>
                  <p:nvPr/>
                </p:nvSpPr>
                <p:spPr>
                  <a:xfrm>
                    <a:off x="8456713" y="5552336"/>
                    <a:ext cx="823573" cy="777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53000">
                        <a:schemeClr val="bg1">
                          <a:lumMod val="75000"/>
                          <a:tint val="44500"/>
                          <a:satMod val="160000"/>
                        </a:schemeClr>
                      </a:gs>
                      <a:gs pos="100000">
                        <a:schemeClr val="bg1">
                          <a:lumMod val="75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  <a:latin typeface="THE유럽여행" panose="02020603020101020101" pitchFamily="18" charset="-127"/>
                      <a:ea typeface="THE유럽여행" panose="02020603020101020101" pitchFamily="18" charset="-127"/>
                    </a:endParaRPr>
                  </a:p>
                </p:txBody>
              </p:sp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629A2E2F-2C17-40B9-A579-2A13EFE86963}"/>
                      </a:ext>
                    </a:extLst>
                  </p:cNvPr>
                  <p:cNvSpPr/>
                  <p:nvPr/>
                </p:nvSpPr>
                <p:spPr>
                  <a:xfrm rot="19500000">
                    <a:off x="8605077" y="5690698"/>
                    <a:ext cx="247245" cy="971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  <a:latin typeface="THE유럽여행" panose="02020603020101020101" pitchFamily="18" charset="-127"/>
                      <a:ea typeface="THE유럽여행" panose="02020603020101020101" pitchFamily="18" charset="-127"/>
                    </a:endParaRPr>
                  </a:p>
                </p:txBody>
              </p:sp>
            </p:grpSp>
            <p:sp>
              <p:nvSpPr>
                <p:cNvPr id="136" name="달 135">
                  <a:extLst>
                    <a:ext uri="{FF2B5EF4-FFF2-40B4-BE49-F238E27FC236}">
                      <a16:creationId xmlns:a16="http://schemas.microsoft.com/office/drawing/2014/main" id="{7DA0C114-FE4F-4BDD-902B-06C41484F0E2}"/>
                    </a:ext>
                  </a:extLst>
                </p:cNvPr>
                <p:cNvSpPr/>
                <p:nvPr/>
              </p:nvSpPr>
              <p:spPr>
                <a:xfrm rot="1320000" flipH="1">
                  <a:off x="8968815" y="5704339"/>
                  <a:ext cx="249968" cy="631317"/>
                </a:xfrm>
                <a:prstGeom prst="moon">
                  <a:avLst/>
                </a:prstGeom>
                <a:gradFill flip="none" rotWithShape="1">
                  <a:gsLst>
                    <a:gs pos="30000">
                      <a:srgbClr val="D0D0D0"/>
                    </a:gs>
                    <a:gs pos="46000">
                      <a:srgbClr val="D0D0D0"/>
                    </a:gs>
                    <a:gs pos="62000">
                      <a:schemeClr val="bg1">
                        <a:lumMod val="7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6D51613-6D67-408F-8BDA-C4EE91E0E692}"/>
                  </a:ext>
                </a:extLst>
              </p:cNvPr>
              <p:cNvGrpSpPr/>
              <p:nvPr/>
            </p:nvGrpSpPr>
            <p:grpSpPr>
              <a:xfrm>
                <a:off x="4735935" y="986628"/>
                <a:ext cx="823574" cy="792771"/>
                <a:chOff x="5089201" y="5546107"/>
                <a:chExt cx="823574" cy="792771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E7EAC92B-19FA-4BFE-9620-0B79A92F4AC0}"/>
                    </a:ext>
                  </a:extLst>
                </p:cNvPr>
                <p:cNvSpPr/>
                <p:nvPr/>
              </p:nvSpPr>
              <p:spPr>
                <a:xfrm>
                  <a:off x="5089201" y="5546107"/>
                  <a:ext cx="823574" cy="777093"/>
                </a:xfrm>
                <a:prstGeom prst="ellipse">
                  <a:avLst/>
                </a:prstGeom>
                <a:solidFill>
                  <a:srgbClr val="00B0F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24719215-F203-4D0E-8F94-01D71EF435DA}"/>
                    </a:ext>
                  </a:extLst>
                </p:cNvPr>
                <p:cNvSpPr/>
                <p:nvPr/>
              </p:nvSpPr>
              <p:spPr>
                <a:xfrm rot="19500000">
                  <a:off x="5237578" y="5663704"/>
                  <a:ext cx="247244" cy="9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34" name="달 133">
                  <a:extLst>
                    <a:ext uri="{FF2B5EF4-FFF2-40B4-BE49-F238E27FC236}">
                      <a16:creationId xmlns:a16="http://schemas.microsoft.com/office/drawing/2014/main" id="{2A98DC85-E993-4EF3-8E6A-2071C8C6FE65}"/>
                    </a:ext>
                  </a:extLst>
                </p:cNvPr>
                <p:cNvSpPr/>
                <p:nvPr/>
              </p:nvSpPr>
              <p:spPr>
                <a:xfrm rot="1320000" flipH="1">
                  <a:off x="5611520" y="5707560"/>
                  <a:ext cx="249969" cy="631318"/>
                </a:xfrm>
                <a:prstGeom prst="moon">
                  <a:avLst/>
                </a:prstGeom>
                <a:gradFill flip="none" rotWithShape="1">
                  <a:gsLst>
                    <a:gs pos="30000">
                      <a:srgbClr val="00B0F0"/>
                    </a:gs>
                    <a:gs pos="46000">
                      <a:srgbClr val="00B0F0"/>
                    </a:gs>
                    <a:gs pos="85000">
                      <a:srgbClr val="009AD0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04083A2D-B26B-4E0E-8F7B-99856C863EB5}"/>
                  </a:ext>
                </a:extLst>
              </p:cNvPr>
              <p:cNvGrpSpPr/>
              <p:nvPr/>
            </p:nvGrpSpPr>
            <p:grpSpPr>
              <a:xfrm>
                <a:off x="7241297" y="1020401"/>
                <a:ext cx="823573" cy="782833"/>
                <a:chOff x="7624307" y="5559160"/>
                <a:chExt cx="823573" cy="782833"/>
              </a:xfrm>
            </p:grpSpPr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C0A037D-EF94-40DA-9055-919EB13C9511}"/>
                    </a:ext>
                  </a:extLst>
                </p:cNvPr>
                <p:cNvSpPr/>
                <p:nvPr/>
              </p:nvSpPr>
              <p:spPr>
                <a:xfrm>
                  <a:off x="7624307" y="5559160"/>
                  <a:ext cx="823573" cy="777093"/>
                </a:xfrm>
                <a:prstGeom prst="ellipse">
                  <a:avLst/>
                </a:prstGeom>
                <a:solidFill>
                  <a:srgbClr val="D0202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2FACA748-967E-4709-B21A-591302BBE5AB}"/>
                    </a:ext>
                  </a:extLst>
                </p:cNvPr>
                <p:cNvSpPr/>
                <p:nvPr/>
              </p:nvSpPr>
              <p:spPr>
                <a:xfrm rot="19500000">
                  <a:off x="7762745" y="5663704"/>
                  <a:ext cx="247245" cy="9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31" name="달 130">
                  <a:extLst>
                    <a:ext uri="{FF2B5EF4-FFF2-40B4-BE49-F238E27FC236}">
                      <a16:creationId xmlns:a16="http://schemas.microsoft.com/office/drawing/2014/main" id="{C6AE31B6-9F24-4E3B-8CB1-7627C58B08C9}"/>
                    </a:ext>
                  </a:extLst>
                </p:cNvPr>
                <p:cNvSpPr/>
                <p:nvPr/>
              </p:nvSpPr>
              <p:spPr>
                <a:xfrm rot="1320000" flipH="1">
                  <a:off x="8145516" y="5710675"/>
                  <a:ext cx="249968" cy="631318"/>
                </a:xfrm>
                <a:prstGeom prst="moon">
                  <a:avLst/>
                </a:prstGeom>
                <a:gradFill flip="none" rotWithShape="1">
                  <a:gsLst>
                    <a:gs pos="34000">
                      <a:srgbClr val="D02027"/>
                    </a:gs>
                    <a:gs pos="53000">
                      <a:srgbClr val="D02027"/>
                    </a:gs>
                    <a:gs pos="85000">
                      <a:srgbClr val="AD1B22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D2EE577-2F30-4DCD-90AA-A1A41DB0B95E}"/>
                  </a:ext>
                </a:extLst>
              </p:cNvPr>
              <p:cNvGrpSpPr/>
              <p:nvPr/>
            </p:nvGrpSpPr>
            <p:grpSpPr>
              <a:xfrm>
                <a:off x="6409258" y="1038210"/>
                <a:ext cx="823573" cy="792772"/>
                <a:chOff x="6787185" y="5567237"/>
                <a:chExt cx="823573" cy="792772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8C8A407B-E66E-4DED-929B-5CF1DE4EA4F4}"/>
                    </a:ext>
                  </a:extLst>
                </p:cNvPr>
                <p:cNvSpPr/>
                <p:nvPr/>
              </p:nvSpPr>
              <p:spPr>
                <a:xfrm>
                  <a:off x="6787185" y="5567237"/>
                  <a:ext cx="823573" cy="777093"/>
                </a:xfrm>
                <a:prstGeom prst="ellipse">
                  <a:avLst/>
                </a:prstGeom>
                <a:solidFill>
                  <a:srgbClr val="F9D2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966435B7-6FE2-4437-934A-0E1BA6BFEC34}"/>
                    </a:ext>
                  </a:extLst>
                </p:cNvPr>
                <p:cNvSpPr/>
                <p:nvPr/>
              </p:nvSpPr>
              <p:spPr>
                <a:xfrm rot="19500000">
                  <a:off x="6935562" y="5696148"/>
                  <a:ext cx="247245" cy="971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  <p:sp>
              <p:nvSpPr>
                <p:cNvPr id="128" name="달 127">
                  <a:extLst>
                    <a:ext uri="{FF2B5EF4-FFF2-40B4-BE49-F238E27FC236}">
                      <a16:creationId xmlns:a16="http://schemas.microsoft.com/office/drawing/2014/main" id="{37B0DFC4-F559-4ED4-BA3A-0A908D3DE3FF}"/>
                    </a:ext>
                  </a:extLst>
                </p:cNvPr>
                <p:cNvSpPr/>
                <p:nvPr/>
              </p:nvSpPr>
              <p:spPr>
                <a:xfrm rot="1320000" flipH="1">
                  <a:off x="7312300" y="5728691"/>
                  <a:ext cx="249968" cy="631318"/>
                </a:xfrm>
                <a:prstGeom prst="moon">
                  <a:avLst/>
                </a:prstGeom>
                <a:gradFill flip="none" rotWithShape="1">
                  <a:gsLst>
                    <a:gs pos="30000">
                      <a:srgbClr val="F9D200"/>
                    </a:gs>
                    <a:gs pos="46000">
                      <a:srgbClr val="F9D200"/>
                    </a:gs>
                    <a:gs pos="92000">
                      <a:srgbClr val="D7BA0B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  <a:latin typeface="THE유럽여행" panose="02020603020101020101" pitchFamily="18" charset="-127"/>
                    <a:ea typeface="THE유럽여행" panose="02020603020101020101" pitchFamily="18" charset="-127"/>
                  </a:endParaRPr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D1FD02-1811-4C60-A3C6-421658696932}"/>
                </a:ext>
              </a:extLst>
            </p:cNvPr>
            <p:cNvSpPr txBox="1"/>
            <p:nvPr/>
          </p:nvSpPr>
          <p:spPr>
            <a:xfrm>
              <a:off x="6458830" y="5990804"/>
              <a:ext cx="619370" cy="3201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1"/>
                  </a:solidFill>
                  <a:latin typeface="THE유럽여행" panose="02020603020101020101" pitchFamily="18" charset="-127"/>
                  <a:ea typeface="THE유럽여행" panose="02020603020101020101" pitchFamily="18" charset="-127"/>
                </a:rPr>
                <a:t>박소윤</a:t>
              </a:r>
              <a:endParaRPr lang="ko-KR" altLang="en-US" sz="1100" dirty="0">
                <a:solidFill>
                  <a:schemeClr val="bg1"/>
                </a:solidFill>
                <a:latin typeface="THE유럽여행" panose="02020603020101020101" pitchFamily="18" charset="-127"/>
                <a:ea typeface="THE유럽여행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7E000D-45DB-4DB9-91D3-05AF17CB3B36}"/>
                </a:ext>
              </a:extLst>
            </p:cNvPr>
            <p:cNvSpPr txBox="1"/>
            <p:nvPr/>
          </p:nvSpPr>
          <p:spPr>
            <a:xfrm>
              <a:off x="8937756" y="6011400"/>
              <a:ext cx="677762" cy="3201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>
                  <a:latin typeface="THE유럽여행" panose="02020603020101020101" pitchFamily="18" charset="-127"/>
                  <a:ea typeface="THE유럽여행" panose="02020603020101020101" pitchFamily="18" charset="-127"/>
                </a:rPr>
                <a:t>최건호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670AD45-2512-4BDD-B7F9-61F5C54C0BD9}"/>
                </a:ext>
              </a:extLst>
            </p:cNvPr>
            <p:cNvSpPr txBox="1"/>
            <p:nvPr/>
          </p:nvSpPr>
          <p:spPr>
            <a:xfrm>
              <a:off x="7275273" y="6014809"/>
              <a:ext cx="684632" cy="3201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THE유럽여행" panose="02020603020101020101" pitchFamily="18" charset="-127"/>
                  <a:ea typeface="THE유럽여행" panose="02020603020101020101" pitchFamily="18" charset="-127"/>
                </a:rPr>
                <a:t>양수빈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DDE91A-1C0F-4FF6-B4C5-F9BBFE2C63E0}"/>
                </a:ext>
              </a:extLst>
            </p:cNvPr>
            <p:cNvSpPr txBox="1"/>
            <p:nvPr/>
          </p:nvSpPr>
          <p:spPr>
            <a:xfrm>
              <a:off x="8097593" y="5988916"/>
              <a:ext cx="608893" cy="1692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1"/>
                  </a:solidFill>
                  <a:latin typeface="THE유럽여행" panose="02020603020101020101" pitchFamily="18" charset="-127"/>
                  <a:ea typeface="THE유럽여행" panose="02020603020101020101" pitchFamily="18" charset="-127"/>
                </a:rPr>
                <a:t>이승직</a:t>
              </a:r>
              <a:endParaRPr lang="ko-KR" altLang="en-US" sz="1100" dirty="0">
                <a:solidFill>
                  <a:schemeClr val="bg1"/>
                </a:solidFill>
                <a:latin typeface="THE유럽여행" panose="02020603020101020101" pitchFamily="18" charset="-127"/>
                <a:ea typeface="THE유럽여행" panose="0202060302010102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3719630-C5E1-4C1E-8317-91144DA70379}"/>
                </a:ext>
              </a:extLst>
            </p:cNvPr>
            <p:cNvSpPr txBox="1"/>
            <p:nvPr/>
          </p:nvSpPr>
          <p:spPr>
            <a:xfrm>
              <a:off x="5586336" y="5989304"/>
              <a:ext cx="722127" cy="3201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THE유럽여행" panose="02020603020101020101" pitchFamily="18" charset="-127"/>
                  <a:ea typeface="THE유럽여행" panose="02020603020101020101" pitchFamily="18" charset="-127"/>
                </a:rPr>
                <a:t>박상준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37131FA-8A93-4B42-8400-1C56BBD0BA90}"/>
              </a:ext>
            </a:extLst>
          </p:cNvPr>
          <p:cNvSpPr txBox="1"/>
          <p:nvPr/>
        </p:nvSpPr>
        <p:spPr>
          <a:xfrm rot="21059051">
            <a:off x="3985612" y="1616345"/>
            <a:ext cx="2451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THE하루일기" panose="02020603020101020101" pitchFamily="18" charset="-127"/>
                <a:ea typeface="THE하루일기" panose="02020603020101020101" pitchFamily="18" charset="-127"/>
              </a:rPr>
              <a:t>당첨확률</a:t>
            </a:r>
            <a:r>
              <a:rPr lang="en-US" altLang="ko-KR" sz="3200" dirty="0">
                <a:latin typeface="THE하루일기" panose="02020603020101020101" pitchFamily="18" charset="-127"/>
                <a:ea typeface="THE하루일기" panose="02020603020101020101" pitchFamily="18" charset="-127"/>
              </a:rPr>
              <a:t>UP!</a:t>
            </a:r>
            <a:endParaRPr lang="ko-KR" altLang="en-US" sz="3200" dirty="0">
              <a:latin typeface="THE하루일기" panose="02020603020101020101" pitchFamily="18" charset="-127"/>
              <a:ea typeface="THE하루일기" panose="020206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1B9AA9-6C5D-44BE-AF6D-1BDFCB073F9A}"/>
              </a:ext>
            </a:extLst>
          </p:cNvPr>
          <p:cNvSpPr txBox="1"/>
          <p:nvPr/>
        </p:nvSpPr>
        <p:spPr>
          <a:xfrm>
            <a:off x="3897467" y="2150316"/>
            <a:ext cx="2375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LOTTO </a:t>
            </a:r>
            <a:r>
              <a:rPr lang="ko-KR" altLang="en-US" sz="2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5443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3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4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00"/>
                            </p:stCondLst>
                            <p:childTnLst>
                              <p:par>
                                <p:cTn id="7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6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100"/>
                            </p:stCondLst>
                            <p:childTnLst>
                              <p:par>
                                <p:cTn id="9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1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600"/>
                            </p:stCondLst>
                            <p:childTnLst>
                              <p:par>
                                <p:cTn id="14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3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6800"/>
                            </p:stCondLst>
                            <p:childTnLst>
                              <p:par>
                                <p:cTn id="16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4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0F06F70-3953-4A5F-9318-565FD4CF5BCD}"/>
              </a:ext>
            </a:extLst>
          </p:cNvPr>
          <p:cNvGrpSpPr/>
          <p:nvPr/>
        </p:nvGrpSpPr>
        <p:grpSpPr>
          <a:xfrm>
            <a:off x="5588409" y="1654605"/>
            <a:ext cx="2041052" cy="350084"/>
            <a:chOff x="7790251" y="5301207"/>
            <a:chExt cx="2041052" cy="35008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3CDE5A4-2D61-47CB-9B41-936D9BC28E26}"/>
                </a:ext>
              </a:extLst>
            </p:cNvPr>
            <p:cNvSpPr/>
            <p:nvPr/>
          </p:nvSpPr>
          <p:spPr>
            <a:xfrm>
              <a:off x="7833320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123F14-5817-4F92-B6B3-53A22B89E01F}"/>
                </a:ext>
              </a:extLst>
            </p:cNvPr>
            <p:cNvSpPr/>
            <p:nvPr/>
          </p:nvSpPr>
          <p:spPr>
            <a:xfrm>
              <a:off x="8229427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0B0F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65020FC-2E2C-4111-A39C-458F55E29E25}"/>
                </a:ext>
              </a:extLst>
            </p:cNvPr>
            <p:cNvSpPr/>
            <p:nvPr/>
          </p:nvSpPr>
          <p:spPr>
            <a:xfrm>
              <a:off x="8627253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E8124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4F0C2F1-BC64-423B-8758-A04682394037}"/>
                </a:ext>
              </a:extLst>
            </p:cNvPr>
            <p:cNvSpPr/>
            <p:nvPr/>
          </p:nvSpPr>
          <p:spPr>
            <a:xfrm>
              <a:off x="9023360" y="5301207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2008D31-3BCE-4776-A25A-7C5479D321D4}"/>
                </a:ext>
              </a:extLst>
            </p:cNvPr>
            <p:cNvSpPr/>
            <p:nvPr/>
          </p:nvSpPr>
          <p:spPr>
            <a:xfrm>
              <a:off x="9419468" y="5301207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916D74-6179-4C6C-AFDB-8ADFDA7A1FBF}"/>
                </a:ext>
              </a:extLst>
            </p:cNvPr>
            <p:cNvSpPr txBox="1"/>
            <p:nvPr/>
          </p:nvSpPr>
          <p:spPr>
            <a:xfrm>
              <a:off x="7790251" y="5368027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1~10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6DD325-011F-47EB-A64A-D1FB0F7905C7}"/>
                </a:ext>
              </a:extLst>
            </p:cNvPr>
            <p:cNvSpPr txBox="1"/>
            <p:nvPr/>
          </p:nvSpPr>
          <p:spPr>
            <a:xfrm>
              <a:off x="8155172" y="536802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11~20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6527C2-F623-4A55-9D14-CE6FF7745E1D}"/>
                </a:ext>
              </a:extLst>
            </p:cNvPr>
            <p:cNvSpPr txBox="1"/>
            <p:nvPr/>
          </p:nvSpPr>
          <p:spPr>
            <a:xfrm>
              <a:off x="8535513" y="5366475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21~30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AF986-3AA0-4E94-91BB-926057F0E16E}"/>
                </a:ext>
              </a:extLst>
            </p:cNvPr>
            <p:cNvSpPr txBox="1"/>
            <p:nvPr/>
          </p:nvSpPr>
          <p:spPr>
            <a:xfrm>
              <a:off x="8932479" y="5362251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31~40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11A1B6-1C8E-4D77-A4F3-CCD65E58AE33}"/>
                </a:ext>
              </a:extLst>
            </p:cNvPr>
            <p:cNvSpPr txBox="1"/>
            <p:nvPr/>
          </p:nvSpPr>
          <p:spPr>
            <a:xfrm>
              <a:off x="9332448" y="5366475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41~45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C473D02-C4F4-42C9-B2A5-15DF6DDF2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047273"/>
              </p:ext>
            </p:extLst>
          </p:nvPr>
        </p:nvGraphicFramePr>
        <p:xfrm>
          <a:off x="1252384" y="1715616"/>
          <a:ext cx="405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657B44A-24FF-4FE7-955C-E5B4C3DD6B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t="16599" r="23578" b="17396"/>
          <a:stretch/>
        </p:blipFill>
        <p:spPr>
          <a:xfrm>
            <a:off x="4768067" y="2320887"/>
            <a:ext cx="360040" cy="4320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452458-DBA1-43E3-9669-DE93D58C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409" y="2111975"/>
            <a:ext cx="2933700" cy="216217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89CF31C-02AC-4827-867C-7E43B99DCF03}"/>
              </a:ext>
            </a:extLst>
          </p:cNvPr>
          <p:cNvSpPr/>
          <p:nvPr/>
        </p:nvSpPr>
        <p:spPr>
          <a:xfrm>
            <a:off x="8033367" y="3831854"/>
            <a:ext cx="174792" cy="185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제목 6">
            <a:extLst>
              <a:ext uri="{FF2B5EF4-FFF2-40B4-BE49-F238E27FC236}">
                <a16:creationId xmlns:a16="http://schemas.microsoft.com/office/drawing/2014/main" id="{B2FFB17C-02F5-4168-BA0D-A2631ADE187F}"/>
              </a:ext>
            </a:extLst>
          </p:cNvPr>
          <p:cNvSpPr txBox="1">
            <a:spLocks/>
          </p:cNvSpPr>
          <p:nvPr/>
        </p:nvSpPr>
        <p:spPr>
          <a:xfrm>
            <a:off x="774926" y="316781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3-2.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공 색 구간별 </a:t>
            </a:r>
            <a:r>
              <a:rPr lang="ko-KR" altLang="en-US" sz="3200" dirty="0" err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개수비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61522F-B8A4-464F-90CE-25298726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9" y="889624"/>
            <a:ext cx="7687748" cy="59492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AE4121-3469-41C2-A0B5-ACB8C7400F02}"/>
              </a:ext>
            </a:extLst>
          </p:cNvPr>
          <p:cNvSpPr txBox="1"/>
          <p:nvPr/>
        </p:nvSpPr>
        <p:spPr>
          <a:xfrm>
            <a:off x="3099577" y="1850059"/>
            <a:ext cx="192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</a:t>
            </a:r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colorSetPoints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AAA8D0-79E7-4EF8-B2A2-728CE545F1EF}"/>
              </a:ext>
            </a:extLst>
          </p:cNvPr>
          <p:cNvSpPr/>
          <p:nvPr/>
        </p:nvSpPr>
        <p:spPr>
          <a:xfrm>
            <a:off x="5017153" y="1895425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7E6A1C-74DF-4ED2-843A-1E32609EC01C}"/>
              </a:ext>
            </a:extLst>
          </p:cNvPr>
          <p:cNvSpPr/>
          <p:nvPr/>
        </p:nvSpPr>
        <p:spPr>
          <a:xfrm>
            <a:off x="5481001" y="18942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96896-4D80-434D-BE47-01393EB4ABE1}"/>
              </a:ext>
            </a:extLst>
          </p:cNvPr>
          <p:cNvSpPr/>
          <p:nvPr/>
        </p:nvSpPr>
        <p:spPr>
          <a:xfrm>
            <a:off x="5918730" y="189455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49F35E-8643-4ADC-B652-E8D0F090E9FE}"/>
              </a:ext>
            </a:extLst>
          </p:cNvPr>
          <p:cNvSpPr/>
          <p:nvPr/>
        </p:nvSpPr>
        <p:spPr>
          <a:xfrm>
            <a:off x="6365156" y="18942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DD5A6-05AE-439B-B1DF-87017F3771CC}"/>
              </a:ext>
            </a:extLst>
          </p:cNvPr>
          <p:cNvSpPr/>
          <p:nvPr/>
        </p:nvSpPr>
        <p:spPr>
          <a:xfrm>
            <a:off x="6806424" y="18942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3840C2-9C09-4698-B1CC-1FCC99AC3D2A}"/>
              </a:ext>
            </a:extLst>
          </p:cNvPr>
          <p:cNvSpPr/>
          <p:nvPr/>
        </p:nvSpPr>
        <p:spPr>
          <a:xfrm>
            <a:off x="7252853" y="189455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A3403-C1E0-4CF0-B66C-3DFA2BB73A94}"/>
              </a:ext>
            </a:extLst>
          </p:cNvPr>
          <p:cNvSpPr txBox="1"/>
          <p:nvPr/>
        </p:nvSpPr>
        <p:spPr>
          <a:xfrm>
            <a:off x="3627961" y="2234837"/>
            <a:ext cx="138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lottoNumber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02ED83-FD88-4FBF-A4C9-EBDC362ADEB7}"/>
              </a:ext>
            </a:extLst>
          </p:cNvPr>
          <p:cNvSpPr/>
          <p:nvPr/>
        </p:nvSpPr>
        <p:spPr>
          <a:xfrm>
            <a:off x="5017160" y="2280203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11B531-CC99-4AF5-8628-0FCD369DECBD}"/>
              </a:ext>
            </a:extLst>
          </p:cNvPr>
          <p:cNvSpPr/>
          <p:nvPr/>
        </p:nvSpPr>
        <p:spPr>
          <a:xfrm>
            <a:off x="5550678" y="227900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B11D7-3361-46DF-B0CA-26F7929A6930}"/>
              </a:ext>
            </a:extLst>
          </p:cNvPr>
          <p:cNvSpPr/>
          <p:nvPr/>
        </p:nvSpPr>
        <p:spPr>
          <a:xfrm>
            <a:off x="6040661" y="22793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27C2E-807C-4F6E-AFCE-06C5D5F88982}"/>
              </a:ext>
            </a:extLst>
          </p:cNvPr>
          <p:cNvSpPr/>
          <p:nvPr/>
        </p:nvSpPr>
        <p:spPr>
          <a:xfrm>
            <a:off x="6556759" y="227900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729B29-FE72-4179-814C-4456DA5F7800}"/>
              </a:ext>
            </a:extLst>
          </p:cNvPr>
          <p:cNvSpPr/>
          <p:nvPr/>
        </p:nvSpPr>
        <p:spPr>
          <a:xfrm>
            <a:off x="7067695" y="227900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ED2894-27A0-478C-A651-7537F44B2795}"/>
              </a:ext>
            </a:extLst>
          </p:cNvPr>
          <p:cNvSpPr/>
          <p:nvPr/>
        </p:nvSpPr>
        <p:spPr>
          <a:xfrm>
            <a:off x="7583792" y="22793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D32AF3-33F5-4BD6-9410-3DA8915E8EDA}"/>
              </a:ext>
            </a:extLst>
          </p:cNvPr>
          <p:cNvSpPr/>
          <p:nvPr/>
        </p:nvSpPr>
        <p:spPr>
          <a:xfrm>
            <a:off x="7702076" y="18942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E118D2-925B-475F-A1B0-48CEB6FC8C1B}"/>
              </a:ext>
            </a:extLst>
          </p:cNvPr>
          <p:cNvSpPr/>
          <p:nvPr/>
        </p:nvSpPr>
        <p:spPr>
          <a:xfrm>
            <a:off x="8152052" y="189422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68D61E-322F-4E11-B48F-C0C87D04BD40}"/>
              </a:ext>
            </a:extLst>
          </p:cNvPr>
          <p:cNvSpPr/>
          <p:nvPr/>
        </p:nvSpPr>
        <p:spPr>
          <a:xfrm>
            <a:off x="8598482" y="189455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358483-60CB-42E9-9F8F-8D9B9E9E7052}"/>
              </a:ext>
            </a:extLst>
          </p:cNvPr>
          <p:cNvSpPr txBox="1"/>
          <p:nvPr/>
        </p:nvSpPr>
        <p:spPr>
          <a:xfrm>
            <a:off x="3413761" y="2884971"/>
            <a:ext cx="16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pointOfColor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E11734-6C27-473B-A95E-ADA541F052F3}"/>
              </a:ext>
            </a:extLst>
          </p:cNvPr>
          <p:cNvSpPr/>
          <p:nvPr/>
        </p:nvSpPr>
        <p:spPr>
          <a:xfrm>
            <a:off x="5017160" y="2930337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71D59C-12A7-44E5-8212-39974859DE29}"/>
              </a:ext>
            </a:extLst>
          </p:cNvPr>
          <p:cNvSpPr/>
          <p:nvPr/>
        </p:nvSpPr>
        <p:spPr>
          <a:xfrm>
            <a:off x="5550678" y="292914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2D25B1-DCDF-46EB-A685-9CA010ACAAF1}"/>
              </a:ext>
            </a:extLst>
          </p:cNvPr>
          <p:cNvSpPr/>
          <p:nvPr/>
        </p:nvSpPr>
        <p:spPr>
          <a:xfrm>
            <a:off x="6040661" y="2929463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345EA-32B4-494F-AF60-DF0CAD5BB466}"/>
              </a:ext>
            </a:extLst>
          </p:cNvPr>
          <p:cNvSpPr/>
          <p:nvPr/>
        </p:nvSpPr>
        <p:spPr>
          <a:xfrm>
            <a:off x="6556759" y="292914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EE3E8D-262F-42BB-BC1E-45C5667E3584}"/>
              </a:ext>
            </a:extLst>
          </p:cNvPr>
          <p:cNvSpPr/>
          <p:nvPr/>
        </p:nvSpPr>
        <p:spPr>
          <a:xfrm>
            <a:off x="7067695" y="292914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1256CF-0E8D-4671-9AB8-8A0CB9AD0E7D}"/>
              </a:ext>
            </a:extLst>
          </p:cNvPr>
          <p:cNvSpPr/>
          <p:nvPr/>
        </p:nvSpPr>
        <p:spPr>
          <a:xfrm>
            <a:off x="5017160" y="2922725"/>
            <a:ext cx="414878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506FD3-724E-4E0D-B2D5-4A0362255826}"/>
              </a:ext>
            </a:extLst>
          </p:cNvPr>
          <p:cNvSpPr/>
          <p:nvPr/>
        </p:nvSpPr>
        <p:spPr>
          <a:xfrm>
            <a:off x="5550678" y="2921529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C964DC-DE28-4091-A01E-7A3D7FE1B6B9}"/>
              </a:ext>
            </a:extLst>
          </p:cNvPr>
          <p:cNvSpPr/>
          <p:nvPr/>
        </p:nvSpPr>
        <p:spPr>
          <a:xfrm>
            <a:off x="6040661" y="2921851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42C9A3-3D62-4FEC-B945-AA020C79473E}"/>
              </a:ext>
            </a:extLst>
          </p:cNvPr>
          <p:cNvSpPr/>
          <p:nvPr/>
        </p:nvSpPr>
        <p:spPr>
          <a:xfrm>
            <a:off x="6556759" y="2921529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899ED9-7265-4F88-9CE8-3E7B0984161D}"/>
              </a:ext>
            </a:extLst>
          </p:cNvPr>
          <p:cNvSpPr/>
          <p:nvPr/>
        </p:nvSpPr>
        <p:spPr>
          <a:xfrm>
            <a:off x="7067695" y="2921529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4B335D-519F-4E2F-A3FA-05BEC699DAB2}"/>
              </a:ext>
            </a:extLst>
          </p:cNvPr>
          <p:cNvSpPr txBox="1"/>
          <p:nvPr/>
        </p:nvSpPr>
        <p:spPr>
          <a:xfrm>
            <a:off x="5372504" y="2856701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447D92-DE94-46EF-B969-4BC7787A0466}"/>
              </a:ext>
            </a:extLst>
          </p:cNvPr>
          <p:cNvSpPr txBox="1"/>
          <p:nvPr/>
        </p:nvSpPr>
        <p:spPr>
          <a:xfrm>
            <a:off x="5877229" y="2858080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C4C6B-9FEA-4E23-8DC6-8D4D07B0A5C5}"/>
              </a:ext>
            </a:extLst>
          </p:cNvPr>
          <p:cNvSpPr txBox="1"/>
          <p:nvPr/>
        </p:nvSpPr>
        <p:spPr>
          <a:xfrm>
            <a:off x="6389361" y="2856701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87608C-29F8-44E1-A13A-6B5A098EAFF1}"/>
              </a:ext>
            </a:extLst>
          </p:cNvPr>
          <p:cNvSpPr txBox="1"/>
          <p:nvPr/>
        </p:nvSpPr>
        <p:spPr>
          <a:xfrm>
            <a:off x="6894086" y="2858080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23E7C8-BF5A-423D-89D6-01F05CECBD4E}"/>
              </a:ext>
            </a:extLst>
          </p:cNvPr>
          <p:cNvSpPr txBox="1"/>
          <p:nvPr/>
        </p:nvSpPr>
        <p:spPr>
          <a:xfrm>
            <a:off x="4641440" y="4921733"/>
            <a:ext cx="16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pointOfColor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CEB646-D7EE-48B2-9AD3-D43F33C0D73C}"/>
              </a:ext>
            </a:extLst>
          </p:cNvPr>
          <p:cNvSpPr/>
          <p:nvPr/>
        </p:nvSpPr>
        <p:spPr>
          <a:xfrm>
            <a:off x="6244839" y="4959487"/>
            <a:ext cx="414878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81CA85-7E9D-4372-8F3E-62E159319415}"/>
              </a:ext>
            </a:extLst>
          </p:cNvPr>
          <p:cNvSpPr/>
          <p:nvPr/>
        </p:nvSpPr>
        <p:spPr>
          <a:xfrm>
            <a:off x="6778357" y="4958291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2AD4E9-5400-42D7-A1D5-004363C2C863}"/>
              </a:ext>
            </a:extLst>
          </p:cNvPr>
          <p:cNvSpPr/>
          <p:nvPr/>
        </p:nvSpPr>
        <p:spPr>
          <a:xfrm>
            <a:off x="7268340" y="4958613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20BCC2-A9DC-437E-BFAC-772FE6D40457}"/>
              </a:ext>
            </a:extLst>
          </p:cNvPr>
          <p:cNvSpPr/>
          <p:nvPr/>
        </p:nvSpPr>
        <p:spPr>
          <a:xfrm>
            <a:off x="8311450" y="4958613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37C35-9684-4B42-A403-2F261729364B}"/>
              </a:ext>
            </a:extLst>
          </p:cNvPr>
          <p:cNvSpPr/>
          <p:nvPr/>
        </p:nvSpPr>
        <p:spPr>
          <a:xfrm>
            <a:off x="7781317" y="4958613"/>
            <a:ext cx="401290" cy="347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A47792-BCD3-4CE0-BF8C-21B63CA0BB0C}"/>
              </a:ext>
            </a:extLst>
          </p:cNvPr>
          <p:cNvSpPr txBox="1"/>
          <p:nvPr/>
        </p:nvSpPr>
        <p:spPr>
          <a:xfrm>
            <a:off x="6600183" y="4893463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C64455-C3F1-43B3-8AFB-BB523992FD69}"/>
              </a:ext>
            </a:extLst>
          </p:cNvPr>
          <p:cNvSpPr txBox="1"/>
          <p:nvPr/>
        </p:nvSpPr>
        <p:spPr>
          <a:xfrm>
            <a:off x="7104908" y="4894842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7FF213-C880-4460-A3AF-186FC6DB3311}"/>
              </a:ext>
            </a:extLst>
          </p:cNvPr>
          <p:cNvSpPr txBox="1"/>
          <p:nvPr/>
        </p:nvSpPr>
        <p:spPr>
          <a:xfrm>
            <a:off x="7617040" y="4893463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3E86A7-34FC-4AB1-8FA7-15227AB137B7}"/>
              </a:ext>
            </a:extLst>
          </p:cNvPr>
          <p:cNvSpPr txBox="1"/>
          <p:nvPr/>
        </p:nvSpPr>
        <p:spPr>
          <a:xfrm>
            <a:off x="8121765" y="4894842"/>
            <a:ext cx="29645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C76744-5BE9-4EB7-902F-2C95819913E5}"/>
              </a:ext>
            </a:extLst>
          </p:cNvPr>
          <p:cNvGrpSpPr/>
          <p:nvPr/>
        </p:nvGrpSpPr>
        <p:grpSpPr>
          <a:xfrm>
            <a:off x="5026643" y="1426370"/>
            <a:ext cx="2041052" cy="350084"/>
            <a:chOff x="7790251" y="5301207"/>
            <a:chExt cx="2041052" cy="35008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1486900-AB5F-4407-9C97-9D5F3D919342}"/>
                </a:ext>
              </a:extLst>
            </p:cNvPr>
            <p:cNvSpPr/>
            <p:nvPr/>
          </p:nvSpPr>
          <p:spPr>
            <a:xfrm>
              <a:off x="7833320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CA56C5-3894-4E01-BA36-CD77203CD615}"/>
                </a:ext>
              </a:extLst>
            </p:cNvPr>
            <p:cNvSpPr/>
            <p:nvPr/>
          </p:nvSpPr>
          <p:spPr>
            <a:xfrm>
              <a:off x="8229427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0B0F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E1B7E79-D912-4676-B1CA-25D95F57EF0A}"/>
                </a:ext>
              </a:extLst>
            </p:cNvPr>
            <p:cNvSpPr/>
            <p:nvPr/>
          </p:nvSpPr>
          <p:spPr>
            <a:xfrm>
              <a:off x="8627253" y="5301208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E8124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537245-45CA-45E6-BE5D-7D2B50A0F269}"/>
                </a:ext>
              </a:extLst>
            </p:cNvPr>
            <p:cNvSpPr/>
            <p:nvPr/>
          </p:nvSpPr>
          <p:spPr>
            <a:xfrm>
              <a:off x="9023360" y="5301207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16924AD-F5EE-4DA6-BD72-2967F28A2269}"/>
                </a:ext>
              </a:extLst>
            </p:cNvPr>
            <p:cNvSpPr/>
            <p:nvPr/>
          </p:nvSpPr>
          <p:spPr>
            <a:xfrm>
              <a:off x="9419468" y="5301207"/>
              <a:ext cx="312226" cy="3500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b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93E20B-96C6-46F5-8881-03FCF1AE846C}"/>
                </a:ext>
              </a:extLst>
            </p:cNvPr>
            <p:cNvSpPr txBox="1"/>
            <p:nvPr/>
          </p:nvSpPr>
          <p:spPr>
            <a:xfrm>
              <a:off x="7790251" y="5368027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1~10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065740-727B-48FF-89D1-FF071546CED5}"/>
                </a:ext>
              </a:extLst>
            </p:cNvPr>
            <p:cNvSpPr txBox="1"/>
            <p:nvPr/>
          </p:nvSpPr>
          <p:spPr>
            <a:xfrm>
              <a:off x="8155172" y="5368027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11~20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DD0B46-5F92-4409-BBD8-1C6961412612}"/>
                </a:ext>
              </a:extLst>
            </p:cNvPr>
            <p:cNvSpPr txBox="1"/>
            <p:nvPr/>
          </p:nvSpPr>
          <p:spPr>
            <a:xfrm>
              <a:off x="8535513" y="5366475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21~30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A7F88E-F0D1-45E5-8E01-9135896989BE}"/>
                </a:ext>
              </a:extLst>
            </p:cNvPr>
            <p:cNvSpPr txBox="1"/>
            <p:nvPr/>
          </p:nvSpPr>
          <p:spPr>
            <a:xfrm>
              <a:off x="8932479" y="5362251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31~40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CF0DFB-B260-4E24-9620-BACB2EE078B6}"/>
                </a:ext>
              </a:extLst>
            </p:cNvPr>
            <p:cNvSpPr txBox="1"/>
            <p:nvPr/>
          </p:nvSpPr>
          <p:spPr>
            <a:xfrm>
              <a:off x="9332448" y="5366475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41~45</a:t>
              </a:r>
              <a:endParaRPr lang="ko-KR" altLang="en-US" sz="900" b="1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7ED8F5F-053A-4917-B39E-276018584658}"/>
              </a:ext>
            </a:extLst>
          </p:cNvPr>
          <p:cNvSpPr txBox="1"/>
          <p:nvPr/>
        </p:nvSpPr>
        <p:spPr>
          <a:xfrm>
            <a:off x="5008748" y="2578042"/>
            <a:ext cx="37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BF3C83-ADBF-43C3-B0F3-47C2A0B9F31D}"/>
              </a:ext>
            </a:extLst>
          </p:cNvPr>
          <p:cNvSpPr txBox="1"/>
          <p:nvPr/>
        </p:nvSpPr>
        <p:spPr>
          <a:xfrm>
            <a:off x="5522905" y="2578042"/>
            <a:ext cx="37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45CE15-92C8-4DD8-BCF2-FB33BFE93AE7}"/>
              </a:ext>
            </a:extLst>
          </p:cNvPr>
          <p:cNvSpPr txBox="1"/>
          <p:nvPr/>
        </p:nvSpPr>
        <p:spPr>
          <a:xfrm>
            <a:off x="6034951" y="2578042"/>
            <a:ext cx="37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3C1B0A-7B7B-46CD-9798-3F5B68038FEC}"/>
              </a:ext>
            </a:extLst>
          </p:cNvPr>
          <p:cNvSpPr txBox="1"/>
          <p:nvPr/>
        </p:nvSpPr>
        <p:spPr>
          <a:xfrm>
            <a:off x="6549108" y="2578042"/>
            <a:ext cx="37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[3]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FC1841-2217-4990-9AFF-37F1AB1C074E}"/>
              </a:ext>
            </a:extLst>
          </p:cNvPr>
          <p:cNvSpPr txBox="1"/>
          <p:nvPr/>
        </p:nvSpPr>
        <p:spPr>
          <a:xfrm>
            <a:off x="7058750" y="2578042"/>
            <a:ext cx="37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[3]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F3D857-A84E-40A8-8B80-6C8F3F724D7E}"/>
              </a:ext>
            </a:extLst>
          </p:cNvPr>
          <p:cNvSpPr txBox="1"/>
          <p:nvPr/>
        </p:nvSpPr>
        <p:spPr>
          <a:xfrm>
            <a:off x="7572907" y="2578042"/>
            <a:ext cx="37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[4]</a:t>
            </a:r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AE14E7-0C0A-4017-BF71-D3AAB2F05A92}"/>
              </a:ext>
            </a:extLst>
          </p:cNvPr>
          <p:cNvGrpSpPr/>
          <p:nvPr/>
        </p:nvGrpSpPr>
        <p:grpSpPr>
          <a:xfrm>
            <a:off x="5839566" y="2237610"/>
            <a:ext cx="3069466" cy="2589408"/>
            <a:chOff x="6918268" y="2770668"/>
            <a:chExt cx="2192568" cy="21621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D6304A-15CB-4F91-AA55-D977682C0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545"/>
            <a:stretch/>
          </p:blipFill>
          <p:spPr>
            <a:xfrm>
              <a:off x="7689304" y="2770668"/>
              <a:ext cx="1421532" cy="21621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2F964D-808E-476A-81E9-F58A2D326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4" r="72725"/>
            <a:stretch/>
          </p:blipFill>
          <p:spPr>
            <a:xfrm>
              <a:off x="6918268" y="2770668"/>
              <a:ext cx="782158" cy="2162175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BDC48F-5710-435A-BBD0-375CD2E955D5}"/>
              </a:ext>
            </a:extLst>
          </p:cNvPr>
          <p:cNvSpPr/>
          <p:nvPr/>
        </p:nvSpPr>
        <p:spPr>
          <a:xfrm>
            <a:off x="5981016" y="4572285"/>
            <a:ext cx="2566455" cy="19777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제목 6">
            <a:extLst>
              <a:ext uri="{FF2B5EF4-FFF2-40B4-BE49-F238E27FC236}">
                <a16:creationId xmlns:a16="http://schemas.microsoft.com/office/drawing/2014/main" id="{B2FFB17C-02F5-4168-BA0D-A2631ADE187F}"/>
              </a:ext>
            </a:extLst>
          </p:cNvPr>
          <p:cNvSpPr txBox="1">
            <a:spLocks/>
          </p:cNvSpPr>
          <p:nvPr/>
        </p:nvSpPr>
        <p:spPr>
          <a:xfrm>
            <a:off x="774925" y="27710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3-2.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공 색 구간별 </a:t>
            </a:r>
            <a:r>
              <a:rPr lang="ko-KR" altLang="en-US" sz="3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개수비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4D37FF27-1DED-4511-8EF1-62F617F32958}"/>
              </a:ext>
            </a:extLst>
          </p:cNvPr>
          <p:cNvSpPr txBox="1">
            <a:spLocks/>
          </p:cNvSpPr>
          <p:nvPr/>
        </p:nvSpPr>
        <p:spPr>
          <a:xfrm>
            <a:off x="762022" y="421715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3-3.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번호의 총합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A1681-F6DA-41A7-9C07-5975A3842552}"/>
              </a:ext>
            </a:extLst>
          </p:cNvPr>
          <p:cNvSpPr txBox="1"/>
          <p:nvPr/>
        </p:nvSpPr>
        <p:spPr>
          <a:xfrm>
            <a:off x="3688464" y="1353692"/>
            <a:ext cx="2223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1~45</a:t>
            </a:r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</a:t>
            </a:r>
            <a:r>
              <a:rPr lang="ko-KR" altLang="en-US" sz="1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중간값</a:t>
            </a:r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: 22.5</a:t>
            </a:r>
          </a:p>
          <a:p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총합의 </a:t>
            </a:r>
            <a:r>
              <a:rPr lang="ko-KR" altLang="en-US" sz="1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기대값</a:t>
            </a:r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: 22.5 X 6 = 135</a:t>
            </a:r>
          </a:p>
          <a:p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실제 데이터 평균 </a:t>
            </a:r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= 138</a:t>
            </a:r>
          </a:p>
          <a:p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실제 데이터 표준편차 </a:t>
            </a:r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= 30</a:t>
            </a:r>
          </a:p>
          <a:p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계급의 크기 </a:t>
            </a:r>
            <a:r>
              <a:rPr lang="en-US" altLang="ko-KR" sz="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: 30</a:t>
            </a:r>
            <a:endParaRPr lang="ko-KR" altLang="en-US" sz="1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04E9748-B9BD-4D53-B71B-E4C1FCC66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54846"/>
              </p:ext>
            </p:extLst>
          </p:nvPr>
        </p:nvGraphicFramePr>
        <p:xfrm>
          <a:off x="1291030" y="2592606"/>
          <a:ext cx="405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1FF2533-3B89-4C03-AFB0-24EFB0C30C04}"/>
              </a:ext>
            </a:extLst>
          </p:cNvPr>
          <p:cNvGrpSpPr/>
          <p:nvPr/>
        </p:nvGrpSpPr>
        <p:grpSpPr>
          <a:xfrm>
            <a:off x="5674600" y="831243"/>
            <a:ext cx="2552301" cy="2043554"/>
            <a:chOff x="2735928" y="4513036"/>
            <a:chExt cx="2552301" cy="20435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E9367C-8F81-4BBE-B0D7-7C12AC9B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928" y="4513036"/>
              <a:ext cx="2552301" cy="17281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E90B87-FA7F-460E-957C-3E3DF0A1D918}"/>
                </a:ext>
              </a:extLst>
            </p:cNvPr>
            <p:cNvSpPr txBox="1"/>
            <p:nvPr/>
          </p:nvSpPr>
          <p:spPr>
            <a:xfrm>
              <a:off x="3186052" y="6218036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가우스</a:t>
              </a:r>
              <a:r>
                <a:rPr lang="en-US" altLang="ko-KR" sz="120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(</a:t>
              </a:r>
              <a:r>
                <a:rPr lang="ko-KR" altLang="en-US" sz="120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정규분포</a:t>
              </a:r>
              <a:r>
                <a:rPr lang="en-US" altLang="ko-KR" sz="120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)</a:t>
              </a:r>
              <a:endParaRPr lang="ko-KR" altLang="en-US" sz="120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2347E9B-67D5-4D7C-A82D-EB4B003024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t="16599" r="23578" b="17396"/>
          <a:stretch/>
        </p:blipFill>
        <p:spPr>
          <a:xfrm>
            <a:off x="3278909" y="2826219"/>
            <a:ext cx="360040" cy="432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3C8BAE-2A3A-4E14-B443-5DD059F1B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664" y="3262255"/>
            <a:ext cx="2924175" cy="19431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A15602-D761-43A9-B055-9B9156BDF970}"/>
              </a:ext>
            </a:extLst>
          </p:cNvPr>
          <p:cNvSpPr/>
          <p:nvPr/>
        </p:nvSpPr>
        <p:spPr>
          <a:xfrm>
            <a:off x="7920311" y="4354456"/>
            <a:ext cx="174792" cy="185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CF569600-7A59-411C-B663-16EEB38EA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"/>
          <a:stretch/>
        </p:blipFill>
        <p:spPr>
          <a:xfrm>
            <a:off x="839590" y="732393"/>
            <a:ext cx="6715125" cy="5467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4F1042-95AD-4A4E-B351-222978DBCE61}"/>
              </a:ext>
            </a:extLst>
          </p:cNvPr>
          <p:cNvSpPr txBox="1"/>
          <p:nvPr/>
        </p:nvSpPr>
        <p:spPr>
          <a:xfrm>
            <a:off x="1983178" y="661388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→ 한 쌍의 로또 번호 </a:t>
            </a:r>
            <a:r>
              <a:rPr lang="en-US" altLang="ko-KR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6</a:t>
            </a:r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개의 합을 구하는 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73C861-68C6-434D-8F06-A1E9DE0017CB}"/>
              </a:ext>
            </a:extLst>
          </p:cNvPr>
          <p:cNvGrpSpPr/>
          <p:nvPr/>
        </p:nvGrpSpPr>
        <p:grpSpPr>
          <a:xfrm>
            <a:off x="1313550" y="1879926"/>
            <a:ext cx="2645639" cy="2207571"/>
            <a:chOff x="5343408" y="1591533"/>
            <a:chExt cx="2645639" cy="22075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9A5184-8FEA-4738-8DC3-5CA58CD71E98}"/>
                </a:ext>
              </a:extLst>
            </p:cNvPr>
            <p:cNvSpPr txBox="1"/>
            <p:nvPr/>
          </p:nvSpPr>
          <p:spPr>
            <a:xfrm>
              <a:off x="5343408" y="1591533"/>
              <a:ext cx="2489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 배열 내 원소들의 합을 구하는 함수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E66FA8-C7BF-429D-A409-E2DE5E84A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7171" y="1945641"/>
              <a:ext cx="2641876" cy="1853463"/>
            </a:xfrm>
            <a:prstGeom prst="rect">
              <a:avLst/>
            </a:prstGeom>
            <a:ln w="38100" cap="sq">
              <a:solidFill>
                <a:schemeClr val="accent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238B42-3EE5-43BF-98A7-7D29A90EE8E4}"/>
              </a:ext>
            </a:extLst>
          </p:cNvPr>
          <p:cNvSpPr txBox="1"/>
          <p:nvPr/>
        </p:nvSpPr>
        <p:spPr>
          <a:xfrm>
            <a:off x="4319450" y="1433255"/>
            <a:ext cx="9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lotoArry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C6A8E8-0F24-4D74-857A-318C9B0A74A7}"/>
              </a:ext>
            </a:extLst>
          </p:cNvPr>
          <p:cNvSpPr/>
          <p:nvPr/>
        </p:nvSpPr>
        <p:spPr>
          <a:xfrm>
            <a:off x="5313248" y="1478621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35FF91-164C-4D5C-9E3A-E01D2C964BB4}"/>
              </a:ext>
            </a:extLst>
          </p:cNvPr>
          <p:cNvSpPr/>
          <p:nvPr/>
        </p:nvSpPr>
        <p:spPr>
          <a:xfrm>
            <a:off x="5933856" y="147742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86515D-D05F-485A-BD4E-8CCF087ADADF}"/>
              </a:ext>
            </a:extLst>
          </p:cNvPr>
          <p:cNvSpPr/>
          <p:nvPr/>
        </p:nvSpPr>
        <p:spPr>
          <a:xfrm>
            <a:off x="6528343" y="1486456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C54FA9-3DE2-4FB4-84DB-6293D7CFEF1F}"/>
              </a:ext>
            </a:extLst>
          </p:cNvPr>
          <p:cNvSpPr/>
          <p:nvPr/>
        </p:nvSpPr>
        <p:spPr>
          <a:xfrm>
            <a:off x="7131527" y="147742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B2E60-2171-4FC4-808E-23E9DC23EF5B}"/>
              </a:ext>
            </a:extLst>
          </p:cNvPr>
          <p:cNvSpPr/>
          <p:nvPr/>
        </p:nvSpPr>
        <p:spPr>
          <a:xfrm>
            <a:off x="7720844" y="147742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2B4FBF-1117-4D67-B96F-AB5148E96C48}"/>
              </a:ext>
            </a:extLst>
          </p:cNvPr>
          <p:cNvSpPr/>
          <p:nvPr/>
        </p:nvSpPr>
        <p:spPr>
          <a:xfrm>
            <a:off x="8324031" y="1486456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43C03-380D-4C7A-9F6B-929478AD69D0}"/>
              </a:ext>
            </a:extLst>
          </p:cNvPr>
          <p:cNvSpPr txBox="1"/>
          <p:nvPr/>
        </p:nvSpPr>
        <p:spPr>
          <a:xfrm>
            <a:off x="4572742" y="2060627"/>
            <a:ext cx="138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array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2A9E3B-B43B-4100-AC5F-DB220F37A70E}"/>
              </a:ext>
            </a:extLst>
          </p:cNvPr>
          <p:cNvSpPr/>
          <p:nvPr/>
        </p:nvSpPr>
        <p:spPr>
          <a:xfrm>
            <a:off x="5269702" y="2114310"/>
            <a:ext cx="542229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CB004A-1D1F-4790-9575-5543E1C2D897}"/>
              </a:ext>
            </a:extLst>
          </p:cNvPr>
          <p:cNvSpPr txBox="1"/>
          <p:nvPr/>
        </p:nvSpPr>
        <p:spPr>
          <a:xfrm>
            <a:off x="4285760" y="2062216"/>
            <a:ext cx="9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</a:t>
            </a:r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sum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AFFE96-2D21-4408-88E3-AE7543036E26}"/>
              </a:ext>
            </a:extLst>
          </p:cNvPr>
          <p:cNvSpPr/>
          <p:nvPr/>
        </p:nvSpPr>
        <p:spPr>
          <a:xfrm>
            <a:off x="1436915" y="5252475"/>
            <a:ext cx="6126509" cy="9755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0B30F-C023-4E99-9916-AAD07D301AB7}"/>
              </a:ext>
            </a:extLst>
          </p:cNvPr>
          <p:cNvSpPr txBox="1"/>
          <p:nvPr/>
        </p:nvSpPr>
        <p:spPr>
          <a:xfrm>
            <a:off x="5921829" y="2088183"/>
            <a:ext cx="9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-&gt; 34</a:t>
            </a:r>
            <a:r>
              <a: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rPr>
              <a:t>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58FA1E-8A00-4611-A586-A8B7FA93820F}"/>
              </a:ext>
            </a:extLst>
          </p:cNvPr>
          <p:cNvSpPr txBox="1"/>
          <p:nvPr/>
        </p:nvSpPr>
        <p:spPr>
          <a:xfrm>
            <a:off x="5676498" y="1442168"/>
            <a:ext cx="2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1650E-4950-48F2-AF1F-F87757774B34}"/>
              </a:ext>
            </a:extLst>
          </p:cNvPr>
          <p:cNvSpPr txBox="1"/>
          <p:nvPr/>
        </p:nvSpPr>
        <p:spPr>
          <a:xfrm>
            <a:off x="6285755" y="1442168"/>
            <a:ext cx="2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AA116-414F-4BB8-8B58-5FD30A8DF06C}"/>
              </a:ext>
            </a:extLst>
          </p:cNvPr>
          <p:cNvSpPr txBox="1"/>
          <p:nvPr/>
        </p:nvSpPr>
        <p:spPr>
          <a:xfrm>
            <a:off x="6895012" y="1442168"/>
            <a:ext cx="2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07354B-468C-4961-8429-6EC8CCC222F3}"/>
              </a:ext>
            </a:extLst>
          </p:cNvPr>
          <p:cNvSpPr txBox="1"/>
          <p:nvPr/>
        </p:nvSpPr>
        <p:spPr>
          <a:xfrm>
            <a:off x="7490297" y="1442168"/>
            <a:ext cx="2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C1378-180A-4C13-A50D-2A4A26453568}"/>
              </a:ext>
            </a:extLst>
          </p:cNvPr>
          <p:cNvSpPr txBox="1"/>
          <p:nvPr/>
        </p:nvSpPr>
        <p:spPr>
          <a:xfrm>
            <a:off x="8082136" y="1442168"/>
            <a:ext cx="2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6" name="제목 6">
            <a:extLst>
              <a:ext uri="{FF2B5EF4-FFF2-40B4-BE49-F238E27FC236}">
                <a16:creationId xmlns:a16="http://schemas.microsoft.com/office/drawing/2014/main" id="{4D37FF27-1DED-4511-8EF1-62F617F32958}"/>
              </a:ext>
            </a:extLst>
          </p:cNvPr>
          <p:cNvSpPr txBox="1">
            <a:spLocks/>
          </p:cNvSpPr>
          <p:nvPr/>
        </p:nvSpPr>
        <p:spPr>
          <a:xfrm>
            <a:off x="762022" y="47630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3-3.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번호의 총합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3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 animBg="1"/>
      <p:bldP spid="28" grpId="0"/>
      <p:bldP spid="29" grpId="0" animBg="1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416E19-9E12-46EC-B58C-4CBB5F211A6D}"/>
              </a:ext>
            </a:extLst>
          </p:cNvPr>
          <p:cNvGrpSpPr/>
          <p:nvPr/>
        </p:nvGrpSpPr>
        <p:grpSpPr>
          <a:xfrm>
            <a:off x="1550726" y="1277520"/>
            <a:ext cx="4774319" cy="4608512"/>
            <a:chOff x="2667721" y="1340768"/>
            <a:chExt cx="4774319" cy="460851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49F2749-294D-48E1-8E94-5CB2D7139598}"/>
                </a:ext>
              </a:extLst>
            </p:cNvPr>
            <p:cNvGrpSpPr/>
            <p:nvPr/>
          </p:nvGrpSpPr>
          <p:grpSpPr>
            <a:xfrm>
              <a:off x="2667721" y="1340768"/>
              <a:ext cx="4774319" cy="4608512"/>
              <a:chOff x="2667721" y="1340768"/>
              <a:chExt cx="4774319" cy="4608512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1CF04878-0654-4542-A4A5-81C5740B4E91}"/>
                  </a:ext>
                </a:extLst>
              </p:cNvPr>
              <p:cNvSpPr/>
              <p:nvPr/>
            </p:nvSpPr>
            <p:spPr>
              <a:xfrm>
                <a:off x="2667721" y="1340768"/>
                <a:ext cx="4774319" cy="460851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9AE13AB-4666-4629-857C-B44EE996A0E1}"/>
                  </a:ext>
                </a:extLst>
              </p:cNvPr>
              <p:cNvCxnSpPr/>
              <p:nvPr/>
            </p:nvCxnSpPr>
            <p:spPr>
              <a:xfrm>
                <a:off x="4247499" y="1340768"/>
                <a:ext cx="23435" cy="46085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3ED7B13-441D-440F-A112-6D0E9DDB8F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7722" y="2924944"/>
                <a:ext cx="47743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ED735FB-0C2F-43A1-B01D-4C4F98192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7722" y="4521068"/>
                <a:ext cx="47743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C540D9-1A04-4914-84E9-115AB9FD5191}"/>
                  </a:ext>
                </a:extLst>
              </p:cNvPr>
              <p:cNvSpPr txBox="1"/>
              <p:nvPr/>
            </p:nvSpPr>
            <p:spPr>
              <a:xfrm>
                <a:off x="2819902" y="1758437"/>
                <a:ext cx="13468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5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주 동안 </a:t>
                </a:r>
                <a:endParaRPr lang="en-US" altLang="ko-KR" b="1" dirty="0">
                  <a:solidFill>
                    <a:schemeClr val="tx1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endParaRPr>
              </a:p>
              <a:p>
                <a:pPr algn="ctr" latinLnBrk="1"/>
                <a:r>
                  <a:rPr lang="ko-KR" altLang="en-US" b="1" dirty="0" err="1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미출현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 숫자에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/>
                </a:r>
                <a:b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</a:b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+5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점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D56880-AC67-47D4-94B3-549C4F329024}"/>
                  </a:ext>
                </a:extLst>
              </p:cNvPr>
              <p:cNvSpPr txBox="1"/>
              <p:nvPr/>
            </p:nvSpPr>
            <p:spPr>
              <a:xfrm>
                <a:off x="2819902" y="3276794"/>
                <a:ext cx="13468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10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주 동안 </a:t>
                </a:r>
                <a:endParaRPr lang="en-US" altLang="ko-KR" b="1" dirty="0">
                  <a:solidFill>
                    <a:schemeClr val="tx1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endParaRPr>
              </a:p>
              <a:p>
                <a:pPr algn="ctr" latinLnBrk="1"/>
                <a:r>
                  <a:rPr lang="ko-KR" altLang="en-US" b="1" dirty="0" err="1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미출현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 숫자에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/>
                </a:r>
                <a:b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</a:b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+10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점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7A6450-83CD-4740-95D2-EEA54111D37C}"/>
                  </a:ext>
                </a:extLst>
              </p:cNvPr>
              <p:cNvSpPr txBox="1"/>
              <p:nvPr/>
            </p:nvSpPr>
            <p:spPr>
              <a:xfrm>
                <a:off x="2819902" y="4785865"/>
                <a:ext cx="13468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15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주 동안 </a:t>
                </a:r>
                <a:endParaRPr lang="en-US" altLang="ko-KR" b="1" dirty="0">
                  <a:solidFill>
                    <a:schemeClr val="tx1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endParaRPr>
              </a:p>
              <a:p>
                <a:pPr algn="ctr" latinLnBrk="1"/>
                <a:r>
                  <a:rPr lang="ko-KR" altLang="en-US" b="1" dirty="0" err="1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미출현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 숫자에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/>
                </a:r>
                <a:b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</a:b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각 </a:t>
                </a:r>
                <a:r>
                  <a:rPr lang="en-US" altLang="ko-KR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+15</a:t>
                </a:r>
                <a:r>
                  <a:rPr lang="ko-KR" altLang="en-US" b="1" dirty="0">
                    <a:solidFill>
                      <a:schemeClr val="tx1"/>
                    </a:solidFill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점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0412658-B570-498D-905E-DF53450A5B7A}"/>
                </a:ext>
              </a:extLst>
            </p:cNvPr>
            <p:cNvGrpSpPr/>
            <p:nvPr/>
          </p:nvGrpSpPr>
          <p:grpSpPr>
            <a:xfrm>
              <a:off x="4318926" y="1395430"/>
              <a:ext cx="2223740" cy="1489801"/>
              <a:chOff x="4434382" y="2421397"/>
              <a:chExt cx="1854894" cy="127986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C2D1D10-8043-450D-A784-87E26CA98E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" r="30746" b="-11336"/>
              <a:stretch/>
            </p:blipFill>
            <p:spPr>
              <a:xfrm>
                <a:off x="4451671" y="2753128"/>
                <a:ext cx="613470" cy="31814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DEEBA23-38D7-4C68-8EAF-B0E8F7A7F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r="58088" b="1843"/>
              <a:stretch/>
            </p:blipFill>
            <p:spPr>
              <a:xfrm>
                <a:off x="4434382" y="2421397"/>
                <a:ext cx="630758" cy="289833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090D851-0550-490A-AD8E-D32463D83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677" t="-1220" b="-1"/>
              <a:stretch/>
            </p:blipFill>
            <p:spPr>
              <a:xfrm>
                <a:off x="4702991" y="3061745"/>
                <a:ext cx="1586285" cy="33744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47DCAAF-5A61-48B6-B31A-197688C0D7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4431" b="3674"/>
              <a:stretch/>
            </p:blipFill>
            <p:spPr>
              <a:xfrm>
                <a:off x="4439419" y="3425041"/>
                <a:ext cx="328164" cy="275251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91CB6B0-C03D-4CFF-863E-6AE4311BC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9483" y="3425041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58D5398-8169-4E97-BDBE-2BC1620853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418" r="18658" b="2456"/>
              <a:stretch/>
            </p:blipFill>
            <p:spPr>
              <a:xfrm>
                <a:off x="4993132" y="2423198"/>
                <a:ext cx="360040" cy="28803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BE3D0B7-9BF9-4B31-8100-710B5EC6E0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381" t="7972" r="74121" b="5629"/>
              <a:stretch/>
            </p:blipFill>
            <p:spPr>
              <a:xfrm>
                <a:off x="4470026" y="3090320"/>
                <a:ext cx="288032" cy="288032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1093EC-F70F-4633-B9E6-49763E046991}"/>
                </a:ext>
              </a:extLst>
            </p:cNvPr>
            <p:cNvGrpSpPr/>
            <p:nvPr/>
          </p:nvGrpSpPr>
          <p:grpSpPr>
            <a:xfrm>
              <a:off x="4326038" y="3007748"/>
              <a:ext cx="713300" cy="1461936"/>
              <a:chOff x="4436418" y="3911152"/>
              <a:chExt cx="600075" cy="118655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7B42193-7DB5-435F-85F9-53592D171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6418" y="3911152"/>
                <a:ext cx="600075" cy="2952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16E7A1C-2003-44D2-876A-5A2920F85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6002" y="4239419"/>
                <a:ext cx="266700" cy="2571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D94BF76-4035-4BD5-99CE-DC25D1BDE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1454" t="-13880" r="-1" b="6501"/>
              <a:stretch/>
            </p:blipFill>
            <p:spPr>
              <a:xfrm>
                <a:off x="4447870" y="4484268"/>
                <a:ext cx="282074" cy="30683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6FD769A-D03A-48D0-8689-2D64912D5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9478" y="4821485"/>
                <a:ext cx="266700" cy="276225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07FB74-E8E6-42CC-A14E-27DE753B7E32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5916" y="5067774"/>
              <a:ext cx="316800" cy="334800"/>
            </a:xfrm>
            <a:prstGeom prst="rect">
              <a:avLst/>
            </a:prstGeom>
          </p:spPr>
        </p:pic>
      </p:grpSp>
      <p:sp>
        <p:nvSpPr>
          <p:cNvPr id="26" name="제목 6">
            <a:extLst>
              <a:ext uri="{FF2B5EF4-FFF2-40B4-BE49-F238E27FC236}">
                <a16:creationId xmlns:a16="http://schemas.microsoft.com/office/drawing/2014/main" id="{9B68ECB0-A90C-4852-97F6-94C6701E1E94}"/>
              </a:ext>
            </a:extLst>
          </p:cNvPr>
          <p:cNvSpPr txBox="1">
            <a:spLocks/>
          </p:cNvSpPr>
          <p:nvPr/>
        </p:nvSpPr>
        <p:spPr>
          <a:xfrm>
            <a:off x="781022" y="469181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3-4. </a:t>
            </a:r>
            <a:r>
              <a:rPr lang="ko-KR" altLang="en-US" sz="3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주간별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미출현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숫자 개수</a:t>
            </a:r>
          </a:p>
        </p:txBody>
      </p:sp>
    </p:spTree>
    <p:extLst>
      <p:ext uri="{BB962C8B-B14F-4D97-AF65-F5344CB8AC3E}">
        <p14:creationId xmlns:p14="http://schemas.microsoft.com/office/powerpoint/2010/main" val="26514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81DD1D-F178-4267-9854-7BF5202B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83" b="6944"/>
          <a:stretch/>
        </p:blipFill>
        <p:spPr>
          <a:xfrm>
            <a:off x="957288" y="774432"/>
            <a:ext cx="3739500" cy="5966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B2236-802B-41F4-B600-65A97F301595}"/>
              </a:ext>
            </a:extLst>
          </p:cNvPr>
          <p:cNvSpPr txBox="1"/>
          <p:nvPr/>
        </p:nvSpPr>
        <p:spPr>
          <a:xfrm>
            <a:off x="3270646" y="393404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→ </a:t>
            </a:r>
            <a:r>
              <a:rPr lang="en-US" altLang="ko-KR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5</a:t>
            </a:r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주차 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B1D18-F3AE-42C0-AA98-454A677E06C4}"/>
              </a:ext>
            </a:extLst>
          </p:cNvPr>
          <p:cNvSpPr txBox="1"/>
          <p:nvPr/>
        </p:nvSpPr>
        <p:spPr>
          <a:xfrm>
            <a:off x="3278959" y="594928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→ </a:t>
            </a:r>
            <a:r>
              <a:rPr lang="en-US" altLang="ko-KR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10</a:t>
            </a:r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주차 검사</a:t>
            </a:r>
          </a:p>
        </p:txBody>
      </p:sp>
      <p:sp>
        <p:nvSpPr>
          <p:cNvPr id="30" name="제목 6">
            <a:extLst>
              <a:ext uri="{FF2B5EF4-FFF2-40B4-BE49-F238E27FC236}">
                <a16:creationId xmlns:a16="http://schemas.microsoft.com/office/drawing/2014/main" id="{48FE4B9B-90F1-4A90-9099-7DD4EB32FB58}"/>
              </a:ext>
            </a:extLst>
          </p:cNvPr>
          <p:cNvSpPr txBox="1">
            <a:spLocks/>
          </p:cNvSpPr>
          <p:nvPr/>
        </p:nvSpPr>
        <p:spPr>
          <a:xfrm>
            <a:off x="689201" y="11981"/>
            <a:ext cx="8654824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3-4. </a:t>
            </a:r>
            <a:r>
              <a:rPr lang="ko-KR" altLang="en-US" sz="3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주간별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3200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미출현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숫자 개수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58928F-496D-4F91-9032-E23083B531A8}"/>
              </a:ext>
            </a:extLst>
          </p:cNvPr>
          <p:cNvSpPr/>
          <p:nvPr/>
        </p:nvSpPr>
        <p:spPr>
          <a:xfrm>
            <a:off x="6126953" y="2132078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98009C-2F5C-4210-97BE-5D72CCE36ABB}"/>
              </a:ext>
            </a:extLst>
          </p:cNvPr>
          <p:cNvSpPr/>
          <p:nvPr/>
        </p:nvSpPr>
        <p:spPr>
          <a:xfrm>
            <a:off x="6660471" y="213088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6D09BC-6043-43C6-83FE-D8206306E19F}"/>
              </a:ext>
            </a:extLst>
          </p:cNvPr>
          <p:cNvSpPr/>
          <p:nvPr/>
        </p:nvSpPr>
        <p:spPr>
          <a:xfrm>
            <a:off x="7150454" y="213120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453C52-868B-4C06-BFE7-4D345A60B052}"/>
              </a:ext>
            </a:extLst>
          </p:cNvPr>
          <p:cNvSpPr/>
          <p:nvPr/>
        </p:nvSpPr>
        <p:spPr>
          <a:xfrm>
            <a:off x="7666552" y="213088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B0DD32-07FF-443F-BA04-533BABB76179}"/>
              </a:ext>
            </a:extLst>
          </p:cNvPr>
          <p:cNvSpPr/>
          <p:nvPr/>
        </p:nvSpPr>
        <p:spPr>
          <a:xfrm>
            <a:off x="8177488" y="213088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E0C171-840B-4AF0-9EF3-45886687FD16}"/>
              </a:ext>
            </a:extLst>
          </p:cNvPr>
          <p:cNvSpPr/>
          <p:nvPr/>
        </p:nvSpPr>
        <p:spPr>
          <a:xfrm>
            <a:off x="8693585" y="213120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21C85F-7987-448B-BB4E-023BC778F8AC}"/>
              </a:ext>
            </a:extLst>
          </p:cNvPr>
          <p:cNvSpPr txBox="1"/>
          <p:nvPr/>
        </p:nvSpPr>
        <p:spPr>
          <a:xfrm>
            <a:off x="5363498" y="2104130"/>
            <a:ext cx="7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array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76E35A-7684-445E-9223-D46835863497}"/>
              </a:ext>
            </a:extLst>
          </p:cNvPr>
          <p:cNvSpPr/>
          <p:nvPr/>
        </p:nvSpPr>
        <p:spPr>
          <a:xfrm>
            <a:off x="5156495" y="3377608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F9988F-85B0-4E58-8ED7-25B302A54F71}"/>
              </a:ext>
            </a:extLst>
          </p:cNvPr>
          <p:cNvSpPr/>
          <p:nvPr/>
        </p:nvSpPr>
        <p:spPr>
          <a:xfrm>
            <a:off x="5620343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76CE01-B843-42B7-A69B-19103E0EB1F8}"/>
              </a:ext>
            </a:extLst>
          </p:cNvPr>
          <p:cNvSpPr/>
          <p:nvPr/>
        </p:nvSpPr>
        <p:spPr>
          <a:xfrm>
            <a:off x="6058072" y="337673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E0EEB2-29A7-448F-B90C-15B92695B79E}"/>
              </a:ext>
            </a:extLst>
          </p:cNvPr>
          <p:cNvSpPr/>
          <p:nvPr/>
        </p:nvSpPr>
        <p:spPr>
          <a:xfrm>
            <a:off x="6504498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8AA882-3F81-43A4-8AA8-8560BB9FCEB2}"/>
              </a:ext>
            </a:extLst>
          </p:cNvPr>
          <p:cNvSpPr/>
          <p:nvPr/>
        </p:nvSpPr>
        <p:spPr>
          <a:xfrm>
            <a:off x="6945766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17AD61-ED62-44BC-AF84-844434F422EB}"/>
              </a:ext>
            </a:extLst>
          </p:cNvPr>
          <p:cNvSpPr/>
          <p:nvPr/>
        </p:nvSpPr>
        <p:spPr>
          <a:xfrm>
            <a:off x="7392195" y="337673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898C8-1849-4BDB-B832-4F017BC7A5C0}"/>
              </a:ext>
            </a:extLst>
          </p:cNvPr>
          <p:cNvSpPr/>
          <p:nvPr/>
        </p:nvSpPr>
        <p:spPr>
          <a:xfrm>
            <a:off x="7841418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38E60B-0D35-41C6-A68F-DCAB7437F17B}"/>
              </a:ext>
            </a:extLst>
          </p:cNvPr>
          <p:cNvSpPr/>
          <p:nvPr/>
        </p:nvSpPr>
        <p:spPr>
          <a:xfrm>
            <a:off x="8291394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1A5DD4-A431-4A4F-A530-B2E054B7E0C8}"/>
              </a:ext>
            </a:extLst>
          </p:cNvPr>
          <p:cNvSpPr/>
          <p:nvPr/>
        </p:nvSpPr>
        <p:spPr>
          <a:xfrm>
            <a:off x="8737824" y="337673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82037F-346B-48FE-9424-9F776019020A}"/>
              </a:ext>
            </a:extLst>
          </p:cNvPr>
          <p:cNvSpPr/>
          <p:nvPr/>
        </p:nvSpPr>
        <p:spPr>
          <a:xfrm>
            <a:off x="3360606" y="337673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810DE7-73FB-4CE4-A1F0-0B8C4D06B513}"/>
              </a:ext>
            </a:extLst>
          </p:cNvPr>
          <p:cNvSpPr/>
          <p:nvPr/>
        </p:nvSpPr>
        <p:spPr>
          <a:xfrm>
            <a:off x="3809829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65F098-CAB0-47AE-8A57-180170996B5C}"/>
              </a:ext>
            </a:extLst>
          </p:cNvPr>
          <p:cNvSpPr/>
          <p:nvPr/>
        </p:nvSpPr>
        <p:spPr>
          <a:xfrm>
            <a:off x="4259805" y="337641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FC1640-5857-4BDE-8FF1-E3F5D097CA4A}"/>
              </a:ext>
            </a:extLst>
          </p:cNvPr>
          <p:cNvSpPr/>
          <p:nvPr/>
        </p:nvSpPr>
        <p:spPr>
          <a:xfrm>
            <a:off x="4706235" y="3376734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6F7C7B-FF2F-4242-81F9-CF4FDCAAB14E}"/>
              </a:ext>
            </a:extLst>
          </p:cNvPr>
          <p:cNvSpPr txBox="1"/>
          <p:nvPr/>
        </p:nvSpPr>
        <p:spPr>
          <a:xfrm>
            <a:off x="2643642" y="3349089"/>
            <a:ext cx="7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week5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F8C582-BDEF-49FB-AF31-998A5644F33F}"/>
              </a:ext>
            </a:extLst>
          </p:cNvPr>
          <p:cNvSpPr/>
          <p:nvPr/>
        </p:nvSpPr>
        <p:spPr>
          <a:xfrm>
            <a:off x="6143841" y="431266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6E2D8A-BA6A-4430-B146-B454BCEF6205}"/>
              </a:ext>
            </a:extLst>
          </p:cNvPr>
          <p:cNvSpPr/>
          <p:nvPr/>
        </p:nvSpPr>
        <p:spPr>
          <a:xfrm>
            <a:off x="6590270" y="431298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3AE463-EBFB-427B-A13A-F5F60BE7FBBB}"/>
              </a:ext>
            </a:extLst>
          </p:cNvPr>
          <p:cNvSpPr/>
          <p:nvPr/>
        </p:nvSpPr>
        <p:spPr>
          <a:xfrm>
            <a:off x="7039493" y="431266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789404-2474-4AA2-A7DB-351F00FB8096}"/>
              </a:ext>
            </a:extLst>
          </p:cNvPr>
          <p:cNvSpPr/>
          <p:nvPr/>
        </p:nvSpPr>
        <p:spPr>
          <a:xfrm>
            <a:off x="7489469" y="431266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CD53C8-C92F-4FAD-B5D9-B433C5DCE683}"/>
              </a:ext>
            </a:extLst>
          </p:cNvPr>
          <p:cNvSpPr/>
          <p:nvPr/>
        </p:nvSpPr>
        <p:spPr>
          <a:xfrm>
            <a:off x="7935899" y="431298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0E568-1D3A-4161-96AB-02AD9E364879}"/>
              </a:ext>
            </a:extLst>
          </p:cNvPr>
          <p:cNvSpPr txBox="1"/>
          <p:nvPr/>
        </p:nvSpPr>
        <p:spPr>
          <a:xfrm>
            <a:off x="5308401" y="4300449"/>
            <a:ext cx="8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week10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9AE24C-7326-4A0F-8C1C-4A328E473A7C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6344486" y="2446764"/>
            <a:ext cx="2033647" cy="18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47A3C04-47DF-4F2F-A282-C1C8BA37201E}"/>
              </a:ext>
            </a:extLst>
          </p:cNvPr>
          <p:cNvCxnSpPr>
            <a:stCxn id="35" idx="2"/>
            <a:endCxn id="54" idx="0"/>
          </p:cNvCxnSpPr>
          <p:nvPr/>
        </p:nvCxnSpPr>
        <p:spPr>
          <a:xfrm flipH="1">
            <a:off x="6790915" y="2446764"/>
            <a:ext cx="1587218" cy="186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01FA15-8B14-4159-9E9B-3B21DF319A43}"/>
              </a:ext>
            </a:extLst>
          </p:cNvPr>
          <p:cNvCxnSpPr>
            <a:stCxn id="35" idx="2"/>
            <a:endCxn id="55" idx="0"/>
          </p:cNvCxnSpPr>
          <p:nvPr/>
        </p:nvCxnSpPr>
        <p:spPr>
          <a:xfrm flipH="1">
            <a:off x="7240138" y="2446764"/>
            <a:ext cx="1137995" cy="18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2B3156F-9829-4739-BB24-AA88CF00BF1D}"/>
              </a:ext>
            </a:extLst>
          </p:cNvPr>
          <p:cNvCxnSpPr>
            <a:stCxn id="35" idx="2"/>
            <a:endCxn id="56" idx="0"/>
          </p:cNvCxnSpPr>
          <p:nvPr/>
        </p:nvCxnSpPr>
        <p:spPr>
          <a:xfrm flipH="1">
            <a:off x="7690114" y="2446764"/>
            <a:ext cx="688019" cy="1865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F1702E9-9A61-4FE3-92EB-79338E04EF93}"/>
              </a:ext>
            </a:extLst>
          </p:cNvPr>
          <p:cNvCxnSpPr>
            <a:stCxn id="35" idx="2"/>
            <a:endCxn id="57" idx="0"/>
          </p:cNvCxnSpPr>
          <p:nvPr/>
        </p:nvCxnSpPr>
        <p:spPr>
          <a:xfrm flipH="1">
            <a:off x="8136544" y="2446764"/>
            <a:ext cx="241589" cy="186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20729D7-C80B-4360-B34F-15E9101C62F7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 flipH="1">
            <a:off x="3561251" y="2447960"/>
            <a:ext cx="2773141" cy="9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AE78EB9-3BCB-4AB8-AC70-60511D30E3D1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4010474" y="2447960"/>
            <a:ext cx="2323918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88C97C-7B08-4C95-A5CC-99A234126CC9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>
            <a:off x="6334392" y="2447960"/>
            <a:ext cx="2604077" cy="9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B2EA2E-717C-4440-8C60-3A56A60AEC23}"/>
              </a:ext>
            </a:extLst>
          </p:cNvPr>
          <p:cNvSpPr/>
          <p:nvPr/>
        </p:nvSpPr>
        <p:spPr>
          <a:xfrm>
            <a:off x="7024701" y="1232145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63A202-B685-47EA-B1E7-DBFA720D4F4F}"/>
              </a:ext>
            </a:extLst>
          </p:cNvPr>
          <p:cNvSpPr/>
          <p:nvPr/>
        </p:nvSpPr>
        <p:spPr>
          <a:xfrm>
            <a:off x="6128011" y="123094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F24563-6540-44A7-AD30-152874684291}"/>
              </a:ext>
            </a:extLst>
          </p:cNvPr>
          <p:cNvSpPr/>
          <p:nvPr/>
        </p:nvSpPr>
        <p:spPr>
          <a:xfrm>
            <a:off x="6574441" y="1231271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63964-6013-444E-802A-761216541253}"/>
              </a:ext>
            </a:extLst>
          </p:cNvPr>
          <p:cNvSpPr txBox="1"/>
          <p:nvPr/>
        </p:nvSpPr>
        <p:spPr>
          <a:xfrm>
            <a:off x="4341774" y="1202430"/>
            <a:ext cx="17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</a:t>
            </a:r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unappArray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5B90853-D50B-4EEC-8611-D56224DBDEBD}"/>
              </a:ext>
            </a:extLst>
          </p:cNvPr>
          <p:cNvCxnSpPr>
            <a:stCxn id="31" idx="2"/>
            <a:endCxn id="50" idx="0"/>
          </p:cNvCxnSpPr>
          <p:nvPr/>
        </p:nvCxnSpPr>
        <p:spPr>
          <a:xfrm flipH="1">
            <a:off x="4460450" y="2447960"/>
            <a:ext cx="1873942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31E900A-B492-4F72-8B03-606009F023DF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4906880" y="2447960"/>
            <a:ext cx="1427512" cy="9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B86941-9764-43C2-90F1-DE3BE54A8197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 flipH="1">
            <a:off x="5363934" y="2447960"/>
            <a:ext cx="970458" cy="92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295C3A-9100-4543-A7BE-58E45D789A48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5820988" y="2447960"/>
            <a:ext cx="513404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BEBDAF4-1990-4702-804C-3B1EEE7CC92B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 flipH="1">
            <a:off x="6258717" y="2447960"/>
            <a:ext cx="75675" cy="9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1D163F-BDE2-4D21-8DED-C45F06E32FF4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6334392" y="2447960"/>
            <a:ext cx="370751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D965448-32E8-4623-9336-97806C546D7A}"/>
              </a:ext>
            </a:extLst>
          </p:cNvPr>
          <p:cNvCxnSpPr>
            <a:stCxn id="31" idx="2"/>
            <a:endCxn id="43" idx="0"/>
          </p:cNvCxnSpPr>
          <p:nvPr/>
        </p:nvCxnSpPr>
        <p:spPr>
          <a:xfrm>
            <a:off x="6334392" y="2447960"/>
            <a:ext cx="812019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522B23B-07E4-4085-ADED-9198550E816E}"/>
              </a:ext>
            </a:extLst>
          </p:cNvPr>
          <p:cNvCxnSpPr>
            <a:stCxn id="31" idx="2"/>
            <a:endCxn id="44" idx="0"/>
          </p:cNvCxnSpPr>
          <p:nvPr/>
        </p:nvCxnSpPr>
        <p:spPr>
          <a:xfrm>
            <a:off x="6334392" y="2447960"/>
            <a:ext cx="1258448" cy="9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80E907C-DF45-46B8-A02B-964FDD026603}"/>
              </a:ext>
            </a:extLst>
          </p:cNvPr>
          <p:cNvCxnSpPr>
            <a:cxnSpLocks/>
            <a:stCxn id="31" idx="2"/>
            <a:endCxn id="45" idx="0"/>
          </p:cNvCxnSpPr>
          <p:nvPr/>
        </p:nvCxnSpPr>
        <p:spPr>
          <a:xfrm>
            <a:off x="6334392" y="2447960"/>
            <a:ext cx="1707671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CE18F5F-D711-455C-9281-97B364E14B03}"/>
              </a:ext>
            </a:extLst>
          </p:cNvPr>
          <p:cNvCxnSpPr>
            <a:stCxn id="31" idx="2"/>
            <a:endCxn id="46" idx="0"/>
          </p:cNvCxnSpPr>
          <p:nvPr/>
        </p:nvCxnSpPr>
        <p:spPr>
          <a:xfrm>
            <a:off x="6334392" y="2447960"/>
            <a:ext cx="2157647" cy="92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1EF0426-8DAE-4AEF-A910-E1081B902F05}"/>
              </a:ext>
            </a:extLst>
          </p:cNvPr>
          <p:cNvCxnSpPr>
            <a:stCxn id="36" idx="2"/>
            <a:endCxn id="47" idx="0"/>
          </p:cNvCxnSpPr>
          <p:nvPr/>
        </p:nvCxnSpPr>
        <p:spPr>
          <a:xfrm>
            <a:off x="8894230" y="2447086"/>
            <a:ext cx="44239" cy="92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545EED4-7C71-4CB3-91FB-3CF0FB49974F}"/>
              </a:ext>
            </a:extLst>
          </p:cNvPr>
          <p:cNvSpPr txBox="1"/>
          <p:nvPr/>
        </p:nvSpPr>
        <p:spPr>
          <a:xfrm>
            <a:off x="5308401" y="5070389"/>
            <a:ext cx="8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week15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D8DFF0-4E9E-4966-BEEE-88F0150D166D}"/>
              </a:ext>
            </a:extLst>
          </p:cNvPr>
          <p:cNvSpPr/>
          <p:nvPr/>
        </p:nvSpPr>
        <p:spPr>
          <a:xfrm>
            <a:off x="6154645" y="5079358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32B1C06A-5073-4B56-A45C-DA52A23BC313}"/>
              </a:ext>
            </a:extLst>
          </p:cNvPr>
          <p:cNvCxnSpPr>
            <a:stCxn id="33" idx="2"/>
            <a:endCxn id="128" idx="0"/>
          </p:cNvCxnSpPr>
          <p:nvPr/>
        </p:nvCxnSpPr>
        <p:spPr>
          <a:xfrm flipH="1">
            <a:off x="6355290" y="2447086"/>
            <a:ext cx="995809" cy="26322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8E4F87F-98A0-4DFE-AE81-2E561AAA3202}"/>
              </a:ext>
            </a:extLst>
          </p:cNvPr>
          <p:cNvSpPr/>
          <p:nvPr/>
        </p:nvSpPr>
        <p:spPr>
          <a:xfrm>
            <a:off x="7493772" y="1232145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B1C327-45A5-473D-A527-49D97CF39152}"/>
              </a:ext>
            </a:extLst>
          </p:cNvPr>
          <p:cNvSpPr txBox="1"/>
          <p:nvPr/>
        </p:nvSpPr>
        <p:spPr>
          <a:xfrm>
            <a:off x="7962843" y="1202108"/>
            <a:ext cx="93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35</a:t>
            </a:r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4878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/>
      <p:bldP spid="84" grpId="0" animBg="1"/>
      <p:bldP spid="85" grpId="0" animBg="1"/>
      <p:bldP spid="86" grpId="0" animBg="1"/>
      <p:bldP spid="87" grpId="0"/>
      <p:bldP spid="127" grpId="0"/>
      <p:bldP spid="128" grpId="0" animBg="1"/>
      <p:bldP spid="128" grpId="1" animBg="1"/>
      <p:bldP spid="133" grpId="0" animBg="1"/>
      <p:bldP spid="1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9903B8-21CD-4F8C-85CC-90C8F3DA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r="24521" b="4007"/>
          <a:stretch/>
        </p:blipFill>
        <p:spPr>
          <a:xfrm>
            <a:off x="1106080" y="2158871"/>
            <a:ext cx="3614914" cy="2982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4E5047-036A-4AE6-8987-3C11DF339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" r="14844" b="3306"/>
          <a:stretch/>
        </p:blipFill>
        <p:spPr>
          <a:xfrm>
            <a:off x="5086927" y="908720"/>
            <a:ext cx="3553207" cy="5758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0235E0-1DA6-4284-9890-D545AD890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75" r="15384"/>
          <a:stretch/>
        </p:blipFill>
        <p:spPr>
          <a:xfrm>
            <a:off x="1140859" y="908720"/>
            <a:ext cx="3564396" cy="897632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95EEE3BB-7FBD-4030-8B8C-8A61B5ACE4A5}"/>
              </a:ext>
            </a:extLst>
          </p:cNvPr>
          <p:cNvSpPr txBox="1">
            <a:spLocks/>
          </p:cNvSpPr>
          <p:nvPr/>
        </p:nvSpPr>
        <p:spPr>
          <a:xfrm>
            <a:off x="774926" y="11981"/>
            <a:ext cx="8173877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결과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화면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7C710F-0EC5-4A48-AAAA-6E90417793D2}"/>
              </a:ext>
            </a:extLst>
          </p:cNvPr>
          <p:cNvGrpSpPr/>
          <p:nvPr/>
        </p:nvGrpSpPr>
        <p:grpSpPr>
          <a:xfrm>
            <a:off x="12060" y="-1262743"/>
            <a:ext cx="9913043" cy="8269863"/>
            <a:chOff x="1219200" y="857924"/>
            <a:chExt cx="7175500" cy="5744657"/>
          </a:xfrm>
          <a:solidFill>
            <a:schemeClr val="bg1"/>
          </a:solidFill>
          <a:scene3d>
            <a:camera prst="perspectiveRelaxedModerately"/>
            <a:lightRig rig="twoPt" dir="t"/>
          </a:scene3d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6BDC97-FBED-4411-95A4-B31F53BB2B7B}"/>
                </a:ext>
              </a:extLst>
            </p:cNvPr>
            <p:cNvSpPr/>
            <p:nvPr/>
          </p:nvSpPr>
          <p:spPr>
            <a:xfrm>
              <a:off x="1219200" y="863600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A431FF-A211-4E9A-91C1-8A97945DA4D7}"/>
                </a:ext>
              </a:extLst>
            </p:cNvPr>
            <p:cNvSpPr/>
            <p:nvPr/>
          </p:nvSpPr>
          <p:spPr>
            <a:xfrm>
              <a:off x="2654300" y="862181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F90979-E121-485F-936F-8CF84E5E0A05}"/>
                </a:ext>
              </a:extLst>
            </p:cNvPr>
            <p:cNvSpPr/>
            <p:nvPr/>
          </p:nvSpPr>
          <p:spPr>
            <a:xfrm>
              <a:off x="4089400" y="8607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454E3C-7405-40A8-908E-C82906A25831}"/>
                </a:ext>
              </a:extLst>
            </p:cNvPr>
            <p:cNvSpPr/>
            <p:nvPr/>
          </p:nvSpPr>
          <p:spPr>
            <a:xfrm>
              <a:off x="5524500" y="8593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C10AB-F328-4996-8D66-CD4CBB3A4353}"/>
                </a:ext>
              </a:extLst>
            </p:cNvPr>
            <p:cNvSpPr/>
            <p:nvPr/>
          </p:nvSpPr>
          <p:spPr>
            <a:xfrm>
              <a:off x="6959600" y="8579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B462BB-0731-40F8-B233-DF16CC7F210C}"/>
                </a:ext>
              </a:extLst>
            </p:cNvPr>
            <p:cNvSpPr/>
            <p:nvPr/>
          </p:nvSpPr>
          <p:spPr>
            <a:xfrm>
              <a:off x="1219200" y="22944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1E58F8-587A-4A30-B387-BB9B443B8A79}"/>
                </a:ext>
              </a:extLst>
            </p:cNvPr>
            <p:cNvSpPr/>
            <p:nvPr/>
          </p:nvSpPr>
          <p:spPr>
            <a:xfrm>
              <a:off x="2654300" y="22930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7D09A0-D493-4535-862E-7AE8AF5AC2FA}"/>
                </a:ext>
              </a:extLst>
            </p:cNvPr>
            <p:cNvSpPr/>
            <p:nvPr/>
          </p:nvSpPr>
          <p:spPr>
            <a:xfrm>
              <a:off x="4089400" y="22916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6CF25D-E10A-4D74-94A9-3597C0969311}"/>
                </a:ext>
              </a:extLst>
            </p:cNvPr>
            <p:cNvSpPr/>
            <p:nvPr/>
          </p:nvSpPr>
          <p:spPr>
            <a:xfrm>
              <a:off x="5524500" y="2290186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7FBD75-89C2-410A-A943-0A92D08C2EE5}"/>
                </a:ext>
              </a:extLst>
            </p:cNvPr>
            <p:cNvSpPr/>
            <p:nvPr/>
          </p:nvSpPr>
          <p:spPr>
            <a:xfrm>
              <a:off x="6959600" y="2288767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0682F5-52C5-45E1-9169-7EEBC8C4A6A6}"/>
                </a:ext>
              </a:extLst>
            </p:cNvPr>
            <p:cNvSpPr/>
            <p:nvPr/>
          </p:nvSpPr>
          <p:spPr>
            <a:xfrm>
              <a:off x="1219200" y="37309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E4EDCB-E954-4C04-8822-92509573576D}"/>
                </a:ext>
              </a:extLst>
            </p:cNvPr>
            <p:cNvSpPr/>
            <p:nvPr/>
          </p:nvSpPr>
          <p:spPr>
            <a:xfrm>
              <a:off x="2654300" y="37295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1E68D5-693E-42E0-B56C-68461A7FB241}"/>
                </a:ext>
              </a:extLst>
            </p:cNvPr>
            <p:cNvSpPr/>
            <p:nvPr/>
          </p:nvSpPr>
          <p:spPr>
            <a:xfrm>
              <a:off x="4089400" y="37281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D0B35-AE1D-4D1A-961A-6019407A6295}"/>
                </a:ext>
              </a:extLst>
            </p:cNvPr>
            <p:cNvSpPr/>
            <p:nvPr/>
          </p:nvSpPr>
          <p:spPr>
            <a:xfrm>
              <a:off x="5524500" y="37267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343049-8C2D-43DC-A144-6C36DE2D2D72}"/>
                </a:ext>
              </a:extLst>
            </p:cNvPr>
            <p:cNvSpPr/>
            <p:nvPr/>
          </p:nvSpPr>
          <p:spPr>
            <a:xfrm>
              <a:off x="6959600" y="3725286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54573A-08EA-481C-A8E4-B2B811AB46AA}"/>
                </a:ext>
              </a:extLst>
            </p:cNvPr>
            <p:cNvSpPr/>
            <p:nvPr/>
          </p:nvSpPr>
          <p:spPr>
            <a:xfrm>
              <a:off x="1219200" y="5167481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EFAEA4F-77D5-4152-A7D1-1C76FDD6A9E3}"/>
                </a:ext>
              </a:extLst>
            </p:cNvPr>
            <p:cNvSpPr/>
            <p:nvPr/>
          </p:nvSpPr>
          <p:spPr>
            <a:xfrm>
              <a:off x="2654300" y="5166062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5B4BD8-BDBB-427A-9D50-84B6DD8B5315}"/>
                </a:ext>
              </a:extLst>
            </p:cNvPr>
            <p:cNvSpPr/>
            <p:nvPr/>
          </p:nvSpPr>
          <p:spPr>
            <a:xfrm>
              <a:off x="4089400" y="5164643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454B8A-7C73-4187-B48B-1A619D9642E9}"/>
                </a:ext>
              </a:extLst>
            </p:cNvPr>
            <p:cNvSpPr/>
            <p:nvPr/>
          </p:nvSpPr>
          <p:spPr>
            <a:xfrm>
              <a:off x="5524500" y="5163224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1ACBB0-F570-452E-BC16-4B80255B94C9}"/>
                </a:ext>
              </a:extLst>
            </p:cNvPr>
            <p:cNvSpPr/>
            <p:nvPr/>
          </p:nvSpPr>
          <p:spPr>
            <a:xfrm>
              <a:off x="6959600" y="5161805"/>
              <a:ext cx="1435100" cy="14351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BFA724-19AA-4889-913D-03E11C483092}"/>
              </a:ext>
            </a:extLst>
          </p:cNvPr>
          <p:cNvSpPr/>
          <p:nvPr/>
        </p:nvSpPr>
        <p:spPr>
          <a:xfrm>
            <a:off x="12061" y="-5650"/>
            <a:ext cx="9906000" cy="156535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6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AA45E8-17B4-44B1-9073-D18E2049DF6A}"/>
              </a:ext>
            </a:extLst>
          </p:cNvPr>
          <p:cNvGrpSpPr/>
          <p:nvPr/>
        </p:nvGrpSpPr>
        <p:grpSpPr>
          <a:xfrm rot="593808">
            <a:off x="6011420" y="4896856"/>
            <a:ext cx="1755000" cy="3769980"/>
            <a:chOff x="8316886" y="2254250"/>
            <a:chExt cx="2160000" cy="463997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80A306E-F5BA-41FA-A666-2EAB44F093F0}"/>
                </a:ext>
              </a:extLst>
            </p:cNvPr>
            <p:cNvGrpSpPr/>
            <p:nvPr/>
          </p:nvGrpSpPr>
          <p:grpSpPr>
            <a:xfrm>
              <a:off x="8316886" y="2254250"/>
              <a:ext cx="2160000" cy="4603750"/>
              <a:chOff x="8316886" y="2254250"/>
              <a:chExt cx="2160000" cy="4603750"/>
            </a:xfrm>
          </p:grpSpPr>
          <p:sp>
            <p:nvSpPr>
              <p:cNvPr id="29" name="자유형 98">
                <a:extLst>
                  <a:ext uri="{FF2B5EF4-FFF2-40B4-BE49-F238E27FC236}">
                    <a16:creationId xmlns:a16="http://schemas.microsoft.com/office/drawing/2014/main" id="{0DA7BE5A-B088-4F18-9398-26C66E06DB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6886" y="2254250"/>
                <a:ext cx="2160000" cy="4603750"/>
              </a:xfrm>
              <a:custGeom>
                <a:avLst/>
                <a:gdLst>
                  <a:gd name="connsiteX0" fmla="*/ 1225161 w 2160000"/>
                  <a:gd name="connsiteY0" fmla="*/ 0 h 4603750"/>
                  <a:gd name="connsiteX1" fmla="*/ 1130323 w 2160000"/>
                  <a:gd name="connsiteY1" fmla="*/ 1822 h 4603750"/>
                  <a:gd name="connsiteX2" fmla="*/ 1029677 w 2160000"/>
                  <a:gd name="connsiteY2" fmla="*/ 14575 h 4603750"/>
                  <a:gd name="connsiteX3" fmla="*/ 938710 w 2160000"/>
                  <a:gd name="connsiteY3" fmla="*/ 38260 h 4603750"/>
                  <a:gd name="connsiteX4" fmla="*/ 853548 w 2160000"/>
                  <a:gd name="connsiteY4" fmla="*/ 74698 h 4603750"/>
                  <a:gd name="connsiteX5" fmla="*/ 768387 w 2160000"/>
                  <a:gd name="connsiteY5" fmla="*/ 122068 h 4603750"/>
                  <a:gd name="connsiteX6" fmla="*/ 687097 w 2160000"/>
                  <a:gd name="connsiteY6" fmla="*/ 184013 h 4603750"/>
                  <a:gd name="connsiteX7" fmla="*/ 605806 w 2160000"/>
                  <a:gd name="connsiteY7" fmla="*/ 258711 h 4603750"/>
                  <a:gd name="connsiteX8" fmla="*/ 532258 w 2160000"/>
                  <a:gd name="connsiteY8" fmla="*/ 342519 h 4603750"/>
                  <a:gd name="connsiteX9" fmla="*/ 460645 w 2160000"/>
                  <a:gd name="connsiteY9" fmla="*/ 437258 h 4603750"/>
                  <a:gd name="connsiteX10" fmla="*/ 392903 w 2160000"/>
                  <a:gd name="connsiteY10" fmla="*/ 541107 h 4603750"/>
                  <a:gd name="connsiteX11" fmla="*/ 327097 w 2160000"/>
                  <a:gd name="connsiteY11" fmla="*/ 655887 h 4603750"/>
                  <a:gd name="connsiteX12" fmla="*/ 267097 w 2160000"/>
                  <a:gd name="connsiteY12" fmla="*/ 779777 h 4603750"/>
                  <a:gd name="connsiteX13" fmla="*/ 212903 w 2160000"/>
                  <a:gd name="connsiteY13" fmla="*/ 912777 h 4603750"/>
                  <a:gd name="connsiteX14" fmla="*/ 160645 w 2160000"/>
                  <a:gd name="connsiteY14" fmla="*/ 1054886 h 4603750"/>
                  <a:gd name="connsiteX15" fmla="*/ 116129 w 2160000"/>
                  <a:gd name="connsiteY15" fmla="*/ 1206104 h 4603750"/>
                  <a:gd name="connsiteX16" fmla="*/ 73548 w 2160000"/>
                  <a:gd name="connsiteY16" fmla="*/ 1364610 h 4603750"/>
                  <a:gd name="connsiteX17" fmla="*/ 38710 w 2160000"/>
                  <a:gd name="connsiteY17" fmla="*/ 1530404 h 4603750"/>
                  <a:gd name="connsiteX18" fmla="*/ 15484 w 2160000"/>
                  <a:gd name="connsiteY18" fmla="*/ 1676156 h 4603750"/>
                  <a:gd name="connsiteX19" fmla="*/ 3871 w 2160000"/>
                  <a:gd name="connsiteY19" fmla="*/ 1827375 h 4603750"/>
                  <a:gd name="connsiteX20" fmla="*/ 0 w 2160000"/>
                  <a:gd name="connsiteY20" fmla="*/ 1980415 h 4603750"/>
                  <a:gd name="connsiteX21" fmla="*/ 3871 w 2160000"/>
                  <a:gd name="connsiteY21" fmla="*/ 2137099 h 4603750"/>
                  <a:gd name="connsiteX22" fmla="*/ 13548 w 2160000"/>
                  <a:gd name="connsiteY22" fmla="*/ 2293784 h 4603750"/>
                  <a:gd name="connsiteX23" fmla="*/ 32903 w 2160000"/>
                  <a:gd name="connsiteY23" fmla="*/ 2452290 h 4603750"/>
                  <a:gd name="connsiteX24" fmla="*/ 52258 w 2160000"/>
                  <a:gd name="connsiteY24" fmla="*/ 2614440 h 4603750"/>
                  <a:gd name="connsiteX25" fmla="*/ 79355 w 2160000"/>
                  <a:gd name="connsiteY25" fmla="*/ 2774768 h 4603750"/>
                  <a:gd name="connsiteX26" fmla="*/ 108387 w 2160000"/>
                  <a:gd name="connsiteY26" fmla="*/ 2936917 h 4603750"/>
                  <a:gd name="connsiteX27" fmla="*/ 139355 w 2160000"/>
                  <a:gd name="connsiteY27" fmla="*/ 3095424 h 4603750"/>
                  <a:gd name="connsiteX28" fmla="*/ 158710 w 2160000"/>
                  <a:gd name="connsiteY28" fmla="*/ 3215670 h 4603750"/>
                  <a:gd name="connsiteX29" fmla="*/ 176129 w 2160000"/>
                  <a:gd name="connsiteY29" fmla="*/ 3343203 h 4603750"/>
                  <a:gd name="connsiteX30" fmla="*/ 183871 w 2160000"/>
                  <a:gd name="connsiteY30" fmla="*/ 3474381 h 4603750"/>
                  <a:gd name="connsiteX31" fmla="*/ 189677 w 2160000"/>
                  <a:gd name="connsiteY31" fmla="*/ 3607380 h 4603750"/>
                  <a:gd name="connsiteX32" fmla="*/ 191613 w 2160000"/>
                  <a:gd name="connsiteY32" fmla="*/ 3742201 h 4603750"/>
                  <a:gd name="connsiteX33" fmla="*/ 189677 w 2160000"/>
                  <a:gd name="connsiteY33" fmla="*/ 3880666 h 4603750"/>
                  <a:gd name="connsiteX34" fmla="*/ 189677 w 2160000"/>
                  <a:gd name="connsiteY34" fmla="*/ 4017310 h 4603750"/>
                  <a:gd name="connsiteX35" fmla="*/ 187742 w 2160000"/>
                  <a:gd name="connsiteY35" fmla="*/ 4153953 h 4603750"/>
                  <a:gd name="connsiteX36" fmla="*/ 187742 w 2160000"/>
                  <a:gd name="connsiteY36" fmla="*/ 4288774 h 4603750"/>
                  <a:gd name="connsiteX37" fmla="*/ 187742 w 2160000"/>
                  <a:gd name="connsiteY37" fmla="*/ 4423595 h 4603750"/>
                  <a:gd name="connsiteX38" fmla="*/ 191613 w 2160000"/>
                  <a:gd name="connsiteY38" fmla="*/ 4552951 h 4603750"/>
                  <a:gd name="connsiteX39" fmla="*/ 195468 w 2160000"/>
                  <a:gd name="connsiteY39" fmla="*/ 4603750 h 4603750"/>
                  <a:gd name="connsiteX40" fmla="*/ 1914094 w 2160000"/>
                  <a:gd name="connsiteY40" fmla="*/ 4603750 h 4603750"/>
                  <a:gd name="connsiteX41" fmla="*/ 1923871 w 2160000"/>
                  <a:gd name="connsiteY41" fmla="*/ 4505581 h 4603750"/>
                  <a:gd name="connsiteX42" fmla="*/ 1927742 w 2160000"/>
                  <a:gd name="connsiteY42" fmla="*/ 4394445 h 4603750"/>
                  <a:gd name="connsiteX43" fmla="*/ 1927742 w 2160000"/>
                  <a:gd name="connsiteY43" fmla="*/ 4285130 h 4603750"/>
                  <a:gd name="connsiteX44" fmla="*/ 1923871 w 2160000"/>
                  <a:gd name="connsiteY44" fmla="*/ 4179459 h 4603750"/>
                  <a:gd name="connsiteX45" fmla="*/ 1916129 w 2160000"/>
                  <a:gd name="connsiteY45" fmla="*/ 4071967 h 4603750"/>
                  <a:gd name="connsiteX46" fmla="*/ 1908387 w 2160000"/>
                  <a:gd name="connsiteY46" fmla="*/ 3966296 h 4603750"/>
                  <a:gd name="connsiteX47" fmla="*/ 1898710 w 2160000"/>
                  <a:gd name="connsiteY47" fmla="*/ 3860625 h 4603750"/>
                  <a:gd name="connsiteX48" fmla="*/ 1887097 w 2160000"/>
                  <a:gd name="connsiteY48" fmla="*/ 3754955 h 4603750"/>
                  <a:gd name="connsiteX49" fmla="*/ 1875484 w 2160000"/>
                  <a:gd name="connsiteY49" fmla="*/ 3645640 h 4603750"/>
                  <a:gd name="connsiteX50" fmla="*/ 1865806 w 2160000"/>
                  <a:gd name="connsiteY50" fmla="*/ 3536326 h 4603750"/>
                  <a:gd name="connsiteX51" fmla="*/ 1860000 w 2160000"/>
                  <a:gd name="connsiteY51" fmla="*/ 3423367 h 4603750"/>
                  <a:gd name="connsiteX52" fmla="*/ 1854194 w 2160000"/>
                  <a:gd name="connsiteY52" fmla="*/ 3304943 h 4603750"/>
                  <a:gd name="connsiteX53" fmla="*/ 1852258 w 2160000"/>
                  <a:gd name="connsiteY53" fmla="*/ 3181053 h 4603750"/>
                  <a:gd name="connsiteX54" fmla="*/ 1854194 w 2160000"/>
                  <a:gd name="connsiteY54" fmla="*/ 3055342 h 4603750"/>
                  <a:gd name="connsiteX55" fmla="*/ 1861936 w 2160000"/>
                  <a:gd name="connsiteY55" fmla="*/ 2955137 h 4603750"/>
                  <a:gd name="connsiteX56" fmla="*/ 1875484 w 2160000"/>
                  <a:gd name="connsiteY56" fmla="*/ 2862219 h 4603750"/>
                  <a:gd name="connsiteX57" fmla="*/ 1890968 w 2160000"/>
                  <a:gd name="connsiteY57" fmla="*/ 2771124 h 4603750"/>
                  <a:gd name="connsiteX58" fmla="*/ 1914194 w 2160000"/>
                  <a:gd name="connsiteY58" fmla="*/ 2683672 h 4603750"/>
                  <a:gd name="connsiteX59" fmla="*/ 1939355 w 2160000"/>
                  <a:gd name="connsiteY59" fmla="*/ 2594399 h 4603750"/>
                  <a:gd name="connsiteX60" fmla="*/ 1966452 w 2160000"/>
                  <a:gd name="connsiteY60" fmla="*/ 2508769 h 4603750"/>
                  <a:gd name="connsiteX61" fmla="*/ 1995484 w 2160000"/>
                  <a:gd name="connsiteY61" fmla="*/ 2423139 h 4603750"/>
                  <a:gd name="connsiteX62" fmla="*/ 2022581 w 2160000"/>
                  <a:gd name="connsiteY62" fmla="*/ 2337509 h 4603750"/>
                  <a:gd name="connsiteX63" fmla="*/ 2053548 w 2160000"/>
                  <a:gd name="connsiteY63" fmla="*/ 2248236 h 4603750"/>
                  <a:gd name="connsiteX64" fmla="*/ 2078710 w 2160000"/>
                  <a:gd name="connsiteY64" fmla="*/ 2158962 h 4603750"/>
                  <a:gd name="connsiteX65" fmla="*/ 2103871 w 2160000"/>
                  <a:gd name="connsiteY65" fmla="*/ 2066045 h 4603750"/>
                  <a:gd name="connsiteX66" fmla="*/ 2125161 w 2160000"/>
                  <a:gd name="connsiteY66" fmla="*/ 1969484 h 4603750"/>
                  <a:gd name="connsiteX67" fmla="*/ 2142581 w 2160000"/>
                  <a:gd name="connsiteY67" fmla="*/ 1867457 h 4603750"/>
                  <a:gd name="connsiteX68" fmla="*/ 2154194 w 2160000"/>
                  <a:gd name="connsiteY68" fmla="*/ 1763608 h 4603750"/>
                  <a:gd name="connsiteX69" fmla="*/ 2160000 w 2160000"/>
                  <a:gd name="connsiteY69" fmla="*/ 1650650 h 4603750"/>
                  <a:gd name="connsiteX70" fmla="*/ 2160000 w 2160000"/>
                  <a:gd name="connsiteY70" fmla="*/ 1532226 h 4603750"/>
                  <a:gd name="connsiteX71" fmla="*/ 2150323 w 2160000"/>
                  <a:gd name="connsiteY71" fmla="*/ 1408336 h 4603750"/>
                  <a:gd name="connsiteX72" fmla="*/ 2136774 w 2160000"/>
                  <a:gd name="connsiteY72" fmla="*/ 1282624 h 4603750"/>
                  <a:gd name="connsiteX73" fmla="*/ 2117419 w 2160000"/>
                  <a:gd name="connsiteY73" fmla="*/ 1162378 h 4603750"/>
                  <a:gd name="connsiteX74" fmla="*/ 2094194 w 2160000"/>
                  <a:gd name="connsiteY74" fmla="*/ 1043954 h 4603750"/>
                  <a:gd name="connsiteX75" fmla="*/ 2067097 w 2160000"/>
                  <a:gd name="connsiteY75" fmla="*/ 930996 h 4603750"/>
                  <a:gd name="connsiteX76" fmla="*/ 2036129 w 2160000"/>
                  <a:gd name="connsiteY76" fmla="*/ 819859 h 4603750"/>
                  <a:gd name="connsiteX77" fmla="*/ 2003226 w 2160000"/>
                  <a:gd name="connsiteY77" fmla="*/ 714188 h 4603750"/>
                  <a:gd name="connsiteX78" fmla="*/ 1960645 w 2160000"/>
                  <a:gd name="connsiteY78" fmla="*/ 613984 h 4603750"/>
                  <a:gd name="connsiteX79" fmla="*/ 1916129 w 2160000"/>
                  <a:gd name="connsiteY79" fmla="*/ 521066 h 4603750"/>
                  <a:gd name="connsiteX80" fmla="*/ 1867742 w 2160000"/>
                  <a:gd name="connsiteY80" fmla="*/ 431793 h 4603750"/>
                  <a:gd name="connsiteX81" fmla="*/ 1817419 w 2160000"/>
                  <a:gd name="connsiteY81" fmla="*/ 349807 h 4603750"/>
                  <a:gd name="connsiteX82" fmla="*/ 1759355 w 2160000"/>
                  <a:gd name="connsiteY82" fmla="*/ 276930 h 4603750"/>
                  <a:gd name="connsiteX83" fmla="*/ 1697419 w 2160000"/>
                  <a:gd name="connsiteY83" fmla="*/ 211342 h 4603750"/>
                  <a:gd name="connsiteX84" fmla="*/ 1631613 w 2160000"/>
                  <a:gd name="connsiteY84" fmla="*/ 153040 h 4603750"/>
                  <a:gd name="connsiteX85" fmla="*/ 1560000 w 2160000"/>
                  <a:gd name="connsiteY85" fmla="*/ 103849 h 4603750"/>
                  <a:gd name="connsiteX86" fmla="*/ 1482581 w 2160000"/>
                  <a:gd name="connsiteY86" fmla="*/ 61945 h 4603750"/>
                  <a:gd name="connsiteX87" fmla="*/ 1403226 w 2160000"/>
                  <a:gd name="connsiteY87" fmla="*/ 32794 h 4603750"/>
                  <a:gd name="connsiteX88" fmla="*/ 1318064 w 2160000"/>
                  <a:gd name="connsiteY88" fmla="*/ 10932 h 460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160000" h="4603750">
                    <a:moveTo>
                      <a:pt x="1225161" y="0"/>
                    </a:moveTo>
                    <a:lnTo>
                      <a:pt x="1130323" y="1822"/>
                    </a:lnTo>
                    <a:lnTo>
                      <a:pt x="1029677" y="14575"/>
                    </a:lnTo>
                    <a:lnTo>
                      <a:pt x="938710" y="38260"/>
                    </a:lnTo>
                    <a:lnTo>
                      <a:pt x="853548" y="74698"/>
                    </a:lnTo>
                    <a:lnTo>
                      <a:pt x="768387" y="122068"/>
                    </a:lnTo>
                    <a:lnTo>
                      <a:pt x="687097" y="184013"/>
                    </a:lnTo>
                    <a:lnTo>
                      <a:pt x="605806" y="258711"/>
                    </a:lnTo>
                    <a:lnTo>
                      <a:pt x="532258" y="342519"/>
                    </a:lnTo>
                    <a:lnTo>
                      <a:pt x="460645" y="437258"/>
                    </a:lnTo>
                    <a:lnTo>
                      <a:pt x="392903" y="541107"/>
                    </a:lnTo>
                    <a:lnTo>
                      <a:pt x="327097" y="655887"/>
                    </a:lnTo>
                    <a:lnTo>
                      <a:pt x="267097" y="779777"/>
                    </a:lnTo>
                    <a:lnTo>
                      <a:pt x="212903" y="912777"/>
                    </a:lnTo>
                    <a:lnTo>
                      <a:pt x="160645" y="1054886"/>
                    </a:lnTo>
                    <a:lnTo>
                      <a:pt x="116129" y="1206104"/>
                    </a:lnTo>
                    <a:lnTo>
                      <a:pt x="73548" y="1364610"/>
                    </a:lnTo>
                    <a:lnTo>
                      <a:pt x="38710" y="1530404"/>
                    </a:lnTo>
                    <a:lnTo>
                      <a:pt x="15484" y="1676156"/>
                    </a:lnTo>
                    <a:lnTo>
                      <a:pt x="3871" y="1827375"/>
                    </a:lnTo>
                    <a:lnTo>
                      <a:pt x="0" y="1980415"/>
                    </a:lnTo>
                    <a:lnTo>
                      <a:pt x="3871" y="2137099"/>
                    </a:lnTo>
                    <a:lnTo>
                      <a:pt x="13548" y="2293784"/>
                    </a:lnTo>
                    <a:lnTo>
                      <a:pt x="32903" y="2452290"/>
                    </a:lnTo>
                    <a:lnTo>
                      <a:pt x="52258" y="2614440"/>
                    </a:lnTo>
                    <a:lnTo>
                      <a:pt x="79355" y="2774768"/>
                    </a:lnTo>
                    <a:lnTo>
                      <a:pt x="108387" y="2936917"/>
                    </a:lnTo>
                    <a:lnTo>
                      <a:pt x="139355" y="3095424"/>
                    </a:lnTo>
                    <a:lnTo>
                      <a:pt x="158710" y="3215670"/>
                    </a:lnTo>
                    <a:lnTo>
                      <a:pt x="176129" y="3343203"/>
                    </a:lnTo>
                    <a:lnTo>
                      <a:pt x="183871" y="3474381"/>
                    </a:lnTo>
                    <a:lnTo>
                      <a:pt x="189677" y="3607380"/>
                    </a:lnTo>
                    <a:lnTo>
                      <a:pt x="191613" y="3742201"/>
                    </a:lnTo>
                    <a:lnTo>
                      <a:pt x="189677" y="3880666"/>
                    </a:lnTo>
                    <a:lnTo>
                      <a:pt x="189677" y="4017310"/>
                    </a:lnTo>
                    <a:lnTo>
                      <a:pt x="187742" y="4153953"/>
                    </a:lnTo>
                    <a:lnTo>
                      <a:pt x="187742" y="4288774"/>
                    </a:lnTo>
                    <a:lnTo>
                      <a:pt x="187742" y="4423595"/>
                    </a:lnTo>
                    <a:lnTo>
                      <a:pt x="191613" y="4552951"/>
                    </a:lnTo>
                    <a:lnTo>
                      <a:pt x="195468" y="4603750"/>
                    </a:lnTo>
                    <a:lnTo>
                      <a:pt x="1914094" y="4603750"/>
                    </a:lnTo>
                    <a:lnTo>
                      <a:pt x="1923871" y="4505581"/>
                    </a:lnTo>
                    <a:lnTo>
                      <a:pt x="1927742" y="4394445"/>
                    </a:lnTo>
                    <a:lnTo>
                      <a:pt x="1927742" y="4285130"/>
                    </a:lnTo>
                    <a:lnTo>
                      <a:pt x="1923871" y="4179459"/>
                    </a:lnTo>
                    <a:lnTo>
                      <a:pt x="1916129" y="4071967"/>
                    </a:lnTo>
                    <a:lnTo>
                      <a:pt x="1908387" y="3966296"/>
                    </a:lnTo>
                    <a:lnTo>
                      <a:pt x="1898710" y="3860625"/>
                    </a:lnTo>
                    <a:lnTo>
                      <a:pt x="1887097" y="3754955"/>
                    </a:lnTo>
                    <a:lnTo>
                      <a:pt x="1875484" y="3645640"/>
                    </a:lnTo>
                    <a:lnTo>
                      <a:pt x="1865806" y="3536326"/>
                    </a:lnTo>
                    <a:lnTo>
                      <a:pt x="1860000" y="3423367"/>
                    </a:lnTo>
                    <a:lnTo>
                      <a:pt x="1854194" y="3304943"/>
                    </a:lnTo>
                    <a:lnTo>
                      <a:pt x="1852258" y="3181053"/>
                    </a:lnTo>
                    <a:lnTo>
                      <a:pt x="1854194" y="3055342"/>
                    </a:lnTo>
                    <a:lnTo>
                      <a:pt x="1861936" y="2955137"/>
                    </a:lnTo>
                    <a:lnTo>
                      <a:pt x="1875484" y="2862219"/>
                    </a:lnTo>
                    <a:lnTo>
                      <a:pt x="1890968" y="2771124"/>
                    </a:lnTo>
                    <a:lnTo>
                      <a:pt x="1914194" y="2683672"/>
                    </a:lnTo>
                    <a:lnTo>
                      <a:pt x="1939355" y="2594399"/>
                    </a:lnTo>
                    <a:lnTo>
                      <a:pt x="1966452" y="2508769"/>
                    </a:lnTo>
                    <a:lnTo>
                      <a:pt x="1995484" y="2423139"/>
                    </a:lnTo>
                    <a:lnTo>
                      <a:pt x="2022581" y="2337509"/>
                    </a:lnTo>
                    <a:lnTo>
                      <a:pt x="2053548" y="2248236"/>
                    </a:lnTo>
                    <a:lnTo>
                      <a:pt x="2078710" y="2158962"/>
                    </a:lnTo>
                    <a:lnTo>
                      <a:pt x="2103871" y="2066045"/>
                    </a:lnTo>
                    <a:lnTo>
                      <a:pt x="2125161" y="1969484"/>
                    </a:lnTo>
                    <a:lnTo>
                      <a:pt x="2142581" y="1867457"/>
                    </a:lnTo>
                    <a:lnTo>
                      <a:pt x="2154194" y="1763608"/>
                    </a:lnTo>
                    <a:lnTo>
                      <a:pt x="2160000" y="1650650"/>
                    </a:lnTo>
                    <a:lnTo>
                      <a:pt x="2160000" y="1532226"/>
                    </a:lnTo>
                    <a:lnTo>
                      <a:pt x="2150323" y="1408336"/>
                    </a:lnTo>
                    <a:lnTo>
                      <a:pt x="2136774" y="1282624"/>
                    </a:lnTo>
                    <a:lnTo>
                      <a:pt x="2117419" y="1162378"/>
                    </a:lnTo>
                    <a:lnTo>
                      <a:pt x="2094194" y="1043954"/>
                    </a:lnTo>
                    <a:lnTo>
                      <a:pt x="2067097" y="930996"/>
                    </a:lnTo>
                    <a:lnTo>
                      <a:pt x="2036129" y="819859"/>
                    </a:lnTo>
                    <a:lnTo>
                      <a:pt x="2003226" y="714188"/>
                    </a:lnTo>
                    <a:lnTo>
                      <a:pt x="1960645" y="613984"/>
                    </a:lnTo>
                    <a:lnTo>
                      <a:pt x="1916129" y="521066"/>
                    </a:lnTo>
                    <a:lnTo>
                      <a:pt x="1867742" y="431793"/>
                    </a:lnTo>
                    <a:lnTo>
                      <a:pt x="1817419" y="349807"/>
                    </a:lnTo>
                    <a:lnTo>
                      <a:pt x="1759355" y="276930"/>
                    </a:lnTo>
                    <a:lnTo>
                      <a:pt x="1697419" y="211342"/>
                    </a:lnTo>
                    <a:lnTo>
                      <a:pt x="1631613" y="153040"/>
                    </a:lnTo>
                    <a:lnTo>
                      <a:pt x="1560000" y="103849"/>
                    </a:lnTo>
                    <a:lnTo>
                      <a:pt x="1482581" y="61945"/>
                    </a:lnTo>
                    <a:lnTo>
                      <a:pt x="1403226" y="32794"/>
                    </a:lnTo>
                    <a:lnTo>
                      <a:pt x="1318064" y="1093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101">
                <a:extLst>
                  <a:ext uri="{FF2B5EF4-FFF2-40B4-BE49-F238E27FC236}">
                    <a16:creationId xmlns:a16="http://schemas.microsoft.com/office/drawing/2014/main" id="{FB734F38-A133-4393-A9AB-EBB23D6E18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86786" y="2302950"/>
                <a:ext cx="2016000" cy="4555050"/>
              </a:xfrm>
              <a:custGeom>
                <a:avLst/>
                <a:gdLst>
                  <a:gd name="connsiteX0" fmla="*/ 1143484 w 2016000"/>
                  <a:gd name="connsiteY0" fmla="*/ 0 h 4555050"/>
                  <a:gd name="connsiteX1" fmla="*/ 1054968 w 2016000"/>
                  <a:gd name="connsiteY1" fmla="*/ 1787 h 4555050"/>
                  <a:gd name="connsiteX2" fmla="*/ 961032 w 2016000"/>
                  <a:gd name="connsiteY2" fmla="*/ 14299 h 4555050"/>
                  <a:gd name="connsiteX3" fmla="*/ 876129 w 2016000"/>
                  <a:gd name="connsiteY3" fmla="*/ 37534 h 4555050"/>
                  <a:gd name="connsiteX4" fmla="*/ 796645 w 2016000"/>
                  <a:gd name="connsiteY4" fmla="*/ 73280 h 4555050"/>
                  <a:gd name="connsiteX5" fmla="*/ 717161 w 2016000"/>
                  <a:gd name="connsiteY5" fmla="*/ 119750 h 4555050"/>
                  <a:gd name="connsiteX6" fmla="*/ 641290 w 2016000"/>
                  <a:gd name="connsiteY6" fmla="*/ 180519 h 4555050"/>
                  <a:gd name="connsiteX7" fmla="*/ 565419 w 2016000"/>
                  <a:gd name="connsiteY7" fmla="*/ 253799 h 4555050"/>
                  <a:gd name="connsiteX8" fmla="*/ 496774 w 2016000"/>
                  <a:gd name="connsiteY8" fmla="*/ 336016 h 4555050"/>
                  <a:gd name="connsiteX9" fmla="*/ 429935 w 2016000"/>
                  <a:gd name="connsiteY9" fmla="*/ 428956 h 4555050"/>
                  <a:gd name="connsiteX10" fmla="*/ 366710 w 2016000"/>
                  <a:gd name="connsiteY10" fmla="*/ 530833 h 4555050"/>
                  <a:gd name="connsiteX11" fmla="*/ 305290 w 2016000"/>
                  <a:gd name="connsiteY11" fmla="*/ 643434 h 4555050"/>
                  <a:gd name="connsiteX12" fmla="*/ 249290 w 2016000"/>
                  <a:gd name="connsiteY12" fmla="*/ 764971 h 4555050"/>
                  <a:gd name="connsiteX13" fmla="*/ 198710 w 2016000"/>
                  <a:gd name="connsiteY13" fmla="*/ 895445 h 4555050"/>
                  <a:gd name="connsiteX14" fmla="*/ 149935 w 2016000"/>
                  <a:gd name="connsiteY14" fmla="*/ 1034856 h 4555050"/>
                  <a:gd name="connsiteX15" fmla="*/ 108387 w 2016000"/>
                  <a:gd name="connsiteY15" fmla="*/ 1183203 h 4555050"/>
                  <a:gd name="connsiteX16" fmla="*/ 68645 w 2016000"/>
                  <a:gd name="connsiteY16" fmla="*/ 1338700 h 4555050"/>
                  <a:gd name="connsiteX17" fmla="*/ 36129 w 2016000"/>
                  <a:gd name="connsiteY17" fmla="*/ 1501345 h 4555050"/>
                  <a:gd name="connsiteX18" fmla="*/ 14452 w 2016000"/>
                  <a:gd name="connsiteY18" fmla="*/ 1644331 h 4555050"/>
                  <a:gd name="connsiteX19" fmla="*/ 3613 w 2016000"/>
                  <a:gd name="connsiteY19" fmla="*/ 1792678 h 4555050"/>
                  <a:gd name="connsiteX20" fmla="*/ 0 w 2016000"/>
                  <a:gd name="connsiteY20" fmla="*/ 1942812 h 4555050"/>
                  <a:gd name="connsiteX21" fmla="*/ 3613 w 2016000"/>
                  <a:gd name="connsiteY21" fmla="*/ 2096522 h 4555050"/>
                  <a:gd name="connsiteX22" fmla="*/ 12645 w 2016000"/>
                  <a:gd name="connsiteY22" fmla="*/ 2250231 h 4555050"/>
                  <a:gd name="connsiteX23" fmla="*/ 30710 w 2016000"/>
                  <a:gd name="connsiteY23" fmla="*/ 2405727 h 4555050"/>
                  <a:gd name="connsiteX24" fmla="*/ 48774 w 2016000"/>
                  <a:gd name="connsiteY24" fmla="*/ 2564798 h 4555050"/>
                  <a:gd name="connsiteX25" fmla="*/ 74065 w 2016000"/>
                  <a:gd name="connsiteY25" fmla="*/ 2722082 h 4555050"/>
                  <a:gd name="connsiteX26" fmla="*/ 101161 w 2016000"/>
                  <a:gd name="connsiteY26" fmla="*/ 2881153 h 4555050"/>
                  <a:gd name="connsiteX27" fmla="*/ 130065 w 2016000"/>
                  <a:gd name="connsiteY27" fmla="*/ 3036650 h 4555050"/>
                  <a:gd name="connsiteX28" fmla="*/ 148129 w 2016000"/>
                  <a:gd name="connsiteY28" fmla="*/ 3154613 h 4555050"/>
                  <a:gd name="connsiteX29" fmla="*/ 164387 w 2016000"/>
                  <a:gd name="connsiteY29" fmla="*/ 3279725 h 4555050"/>
                  <a:gd name="connsiteX30" fmla="*/ 171613 w 2016000"/>
                  <a:gd name="connsiteY30" fmla="*/ 3408411 h 4555050"/>
                  <a:gd name="connsiteX31" fmla="*/ 177032 w 2016000"/>
                  <a:gd name="connsiteY31" fmla="*/ 3538885 h 4555050"/>
                  <a:gd name="connsiteX32" fmla="*/ 178839 w 2016000"/>
                  <a:gd name="connsiteY32" fmla="*/ 3671147 h 4555050"/>
                  <a:gd name="connsiteX33" fmla="*/ 177032 w 2016000"/>
                  <a:gd name="connsiteY33" fmla="*/ 3806983 h 4555050"/>
                  <a:gd name="connsiteX34" fmla="*/ 177032 w 2016000"/>
                  <a:gd name="connsiteY34" fmla="*/ 3941032 h 4555050"/>
                  <a:gd name="connsiteX35" fmla="*/ 175226 w 2016000"/>
                  <a:gd name="connsiteY35" fmla="*/ 4075080 h 4555050"/>
                  <a:gd name="connsiteX36" fmla="*/ 175226 w 2016000"/>
                  <a:gd name="connsiteY36" fmla="*/ 4207342 h 4555050"/>
                  <a:gd name="connsiteX37" fmla="*/ 175226 w 2016000"/>
                  <a:gd name="connsiteY37" fmla="*/ 4339603 h 4555050"/>
                  <a:gd name="connsiteX38" fmla="*/ 178839 w 2016000"/>
                  <a:gd name="connsiteY38" fmla="*/ 4466502 h 4555050"/>
                  <a:gd name="connsiteX39" fmla="*/ 185231 w 2016000"/>
                  <a:gd name="connsiteY39" fmla="*/ 4555050 h 4555050"/>
                  <a:gd name="connsiteX40" fmla="*/ 1782208 w 2016000"/>
                  <a:gd name="connsiteY40" fmla="*/ 4555050 h 4555050"/>
                  <a:gd name="connsiteX41" fmla="*/ 1784774 w 2016000"/>
                  <a:gd name="connsiteY41" fmla="*/ 4534420 h 4555050"/>
                  <a:gd name="connsiteX42" fmla="*/ 1795613 w 2016000"/>
                  <a:gd name="connsiteY42" fmla="*/ 4420032 h 4555050"/>
                  <a:gd name="connsiteX43" fmla="*/ 1799226 w 2016000"/>
                  <a:gd name="connsiteY43" fmla="*/ 4311006 h 4555050"/>
                  <a:gd name="connsiteX44" fmla="*/ 1799226 w 2016000"/>
                  <a:gd name="connsiteY44" fmla="*/ 4203767 h 4555050"/>
                  <a:gd name="connsiteX45" fmla="*/ 1795613 w 2016000"/>
                  <a:gd name="connsiteY45" fmla="*/ 4100103 h 4555050"/>
                  <a:gd name="connsiteX46" fmla="*/ 1788387 w 2016000"/>
                  <a:gd name="connsiteY46" fmla="*/ 3994651 h 4555050"/>
                  <a:gd name="connsiteX47" fmla="*/ 1781161 w 2016000"/>
                  <a:gd name="connsiteY47" fmla="*/ 3890987 h 4555050"/>
                  <a:gd name="connsiteX48" fmla="*/ 1772129 w 2016000"/>
                  <a:gd name="connsiteY48" fmla="*/ 3787322 h 4555050"/>
                  <a:gd name="connsiteX49" fmla="*/ 1761290 w 2016000"/>
                  <a:gd name="connsiteY49" fmla="*/ 3683658 h 4555050"/>
                  <a:gd name="connsiteX50" fmla="*/ 1750452 w 2016000"/>
                  <a:gd name="connsiteY50" fmla="*/ 3576419 h 4555050"/>
                  <a:gd name="connsiteX51" fmla="*/ 1741419 w 2016000"/>
                  <a:gd name="connsiteY51" fmla="*/ 3469180 h 4555050"/>
                  <a:gd name="connsiteX52" fmla="*/ 1736000 w 2016000"/>
                  <a:gd name="connsiteY52" fmla="*/ 3358367 h 4555050"/>
                  <a:gd name="connsiteX53" fmla="*/ 1730581 w 2016000"/>
                  <a:gd name="connsiteY53" fmla="*/ 3242191 h 4555050"/>
                  <a:gd name="connsiteX54" fmla="*/ 1728774 w 2016000"/>
                  <a:gd name="connsiteY54" fmla="*/ 3120654 h 4555050"/>
                  <a:gd name="connsiteX55" fmla="*/ 1730581 w 2016000"/>
                  <a:gd name="connsiteY55" fmla="*/ 2997329 h 4555050"/>
                  <a:gd name="connsiteX56" fmla="*/ 1737806 w 2016000"/>
                  <a:gd name="connsiteY56" fmla="*/ 2899026 h 4555050"/>
                  <a:gd name="connsiteX57" fmla="*/ 1750452 w 2016000"/>
                  <a:gd name="connsiteY57" fmla="*/ 2807873 h 4555050"/>
                  <a:gd name="connsiteX58" fmla="*/ 1764903 w 2016000"/>
                  <a:gd name="connsiteY58" fmla="*/ 2718507 h 4555050"/>
                  <a:gd name="connsiteX59" fmla="*/ 1786581 w 2016000"/>
                  <a:gd name="connsiteY59" fmla="*/ 2632716 h 4555050"/>
                  <a:gd name="connsiteX60" fmla="*/ 1810064 w 2016000"/>
                  <a:gd name="connsiteY60" fmla="*/ 2545138 h 4555050"/>
                  <a:gd name="connsiteX61" fmla="*/ 1835355 w 2016000"/>
                  <a:gd name="connsiteY61" fmla="*/ 2461134 h 4555050"/>
                  <a:gd name="connsiteX62" fmla="*/ 1862452 w 2016000"/>
                  <a:gd name="connsiteY62" fmla="*/ 2377130 h 4555050"/>
                  <a:gd name="connsiteX63" fmla="*/ 1887742 w 2016000"/>
                  <a:gd name="connsiteY63" fmla="*/ 2293126 h 4555050"/>
                  <a:gd name="connsiteX64" fmla="*/ 1916645 w 2016000"/>
                  <a:gd name="connsiteY64" fmla="*/ 2205548 h 4555050"/>
                  <a:gd name="connsiteX65" fmla="*/ 1940129 w 2016000"/>
                  <a:gd name="connsiteY65" fmla="*/ 2117969 h 4555050"/>
                  <a:gd name="connsiteX66" fmla="*/ 1963613 w 2016000"/>
                  <a:gd name="connsiteY66" fmla="*/ 2026816 h 4555050"/>
                  <a:gd name="connsiteX67" fmla="*/ 1983484 w 2016000"/>
                  <a:gd name="connsiteY67" fmla="*/ 1932089 h 4555050"/>
                  <a:gd name="connsiteX68" fmla="*/ 1999742 w 2016000"/>
                  <a:gd name="connsiteY68" fmla="*/ 1831999 h 4555050"/>
                  <a:gd name="connsiteX69" fmla="*/ 2010581 w 2016000"/>
                  <a:gd name="connsiteY69" fmla="*/ 1730122 h 4555050"/>
                  <a:gd name="connsiteX70" fmla="*/ 2016000 w 2016000"/>
                  <a:gd name="connsiteY70" fmla="*/ 1619308 h 4555050"/>
                  <a:gd name="connsiteX71" fmla="*/ 2016000 w 2016000"/>
                  <a:gd name="connsiteY71" fmla="*/ 1503133 h 4555050"/>
                  <a:gd name="connsiteX72" fmla="*/ 2006968 w 2016000"/>
                  <a:gd name="connsiteY72" fmla="*/ 1381595 h 4555050"/>
                  <a:gd name="connsiteX73" fmla="*/ 1994323 w 2016000"/>
                  <a:gd name="connsiteY73" fmla="*/ 1258271 h 4555050"/>
                  <a:gd name="connsiteX74" fmla="*/ 1976258 w 2016000"/>
                  <a:gd name="connsiteY74" fmla="*/ 1140308 h 4555050"/>
                  <a:gd name="connsiteX75" fmla="*/ 1954581 w 2016000"/>
                  <a:gd name="connsiteY75" fmla="*/ 1024132 h 4555050"/>
                  <a:gd name="connsiteX76" fmla="*/ 1929290 w 2016000"/>
                  <a:gd name="connsiteY76" fmla="*/ 913319 h 4555050"/>
                  <a:gd name="connsiteX77" fmla="*/ 1900387 w 2016000"/>
                  <a:gd name="connsiteY77" fmla="*/ 804292 h 4555050"/>
                  <a:gd name="connsiteX78" fmla="*/ 1869677 w 2016000"/>
                  <a:gd name="connsiteY78" fmla="*/ 700628 h 4555050"/>
                  <a:gd name="connsiteX79" fmla="*/ 1829936 w 2016000"/>
                  <a:gd name="connsiteY79" fmla="*/ 602326 h 4555050"/>
                  <a:gd name="connsiteX80" fmla="*/ 1788387 w 2016000"/>
                  <a:gd name="connsiteY80" fmla="*/ 511172 h 4555050"/>
                  <a:gd name="connsiteX81" fmla="*/ 1743226 w 2016000"/>
                  <a:gd name="connsiteY81" fmla="*/ 423594 h 4555050"/>
                  <a:gd name="connsiteX82" fmla="*/ 1696258 w 2016000"/>
                  <a:gd name="connsiteY82" fmla="*/ 343165 h 4555050"/>
                  <a:gd name="connsiteX83" fmla="*/ 1642064 w 2016000"/>
                  <a:gd name="connsiteY83" fmla="*/ 271672 h 4555050"/>
                  <a:gd name="connsiteX84" fmla="*/ 1584258 w 2016000"/>
                  <a:gd name="connsiteY84" fmla="*/ 207329 h 4555050"/>
                  <a:gd name="connsiteX85" fmla="*/ 1522839 w 2016000"/>
                  <a:gd name="connsiteY85" fmla="*/ 150135 h 4555050"/>
                  <a:gd name="connsiteX86" fmla="*/ 1456000 w 2016000"/>
                  <a:gd name="connsiteY86" fmla="*/ 101877 h 4555050"/>
                  <a:gd name="connsiteX87" fmla="*/ 1383742 w 2016000"/>
                  <a:gd name="connsiteY87" fmla="*/ 60769 h 4555050"/>
                  <a:gd name="connsiteX88" fmla="*/ 1309677 w 2016000"/>
                  <a:gd name="connsiteY88" fmla="*/ 32172 h 4555050"/>
                  <a:gd name="connsiteX89" fmla="*/ 1230194 w 2016000"/>
                  <a:gd name="connsiteY89" fmla="*/ 10724 h 45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016000" h="4555050">
                    <a:moveTo>
                      <a:pt x="1143484" y="0"/>
                    </a:moveTo>
                    <a:lnTo>
                      <a:pt x="1054968" y="1787"/>
                    </a:lnTo>
                    <a:lnTo>
                      <a:pt x="961032" y="14299"/>
                    </a:lnTo>
                    <a:lnTo>
                      <a:pt x="876129" y="37534"/>
                    </a:lnTo>
                    <a:lnTo>
                      <a:pt x="796645" y="73280"/>
                    </a:lnTo>
                    <a:lnTo>
                      <a:pt x="717161" y="119750"/>
                    </a:lnTo>
                    <a:lnTo>
                      <a:pt x="641290" y="180519"/>
                    </a:lnTo>
                    <a:lnTo>
                      <a:pt x="565419" y="253799"/>
                    </a:lnTo>
                    <a:lnTo>
                      <a:pt x="496774" y="336016"/>
                    </a:lnTo>
                    <a:lnTo>
                      <a:pt x="429935" y="428956"/>
                    </a:lnTo>
                    <a:lnTo>
                      <a:pt x="366710" y="530833"/>
                    </a:lnTo>
                    <a:lnTo>
                      <a:pt x="305290" y="643434"/>
                    </a:lnTo>
                    <a:lnTo>
                      <a:pt x="249290" y="764971"/>
                    </a:lnTo>
                    <a:lnTo>
                      <a:pt x="198710" y="895445"/>
                    </a:lnTo>
                    <a:lnTo>
                      <a:pt x="149935" y="1034856"/>
                    </a:lnTo>
                    <a:lnTo>
                      <a:pt x="108387" y="1183203"/>
                    </a:lnTo>
                    <a:lnTo>
                      <a:pt x="68645" y="1338700"/>
                    </a:lnTo>
                    <a:lnTo>
                      <a:pt x="36129" y="1501345"/>
                    </a:lnTo>
                    <a:lnTo>
                      <a:pt x="14452" y="1644331"/>
                    </a:lnTo>
                    <a:lnTo>
                      <a:pt x="3613" y="1792678"/>
                    </a:lnTo>
                    <a:lnTo>
                      <a:pt x="0" y="1942812"/>
                    </a:lnTo>
                    <a:lnTo>
                      <a:pt x="3613" y="2096522"/>
                    </a:lnTo>
                    <a:lnTo>
                      <a:pt x="12645" y="2250231"/>
                    </a:lnTo>
                    <a:lnTo>
                      <a:pt x="30710" y="2405727"/>
                    </a:lnTo>
                    <a:lnTo>
                      <a:pt x="48774" y="2564798"/>
                    </a:lnTo>
                    <a:lnTo>
                      <a:pt x="74065" y="2722082"/>
                    </a:lnTo>
                    <a:lnTo>
                      <a:pt x="101161" y="2881153"/>
                    </a:lnTo>
                    <a:lnTo>
                      <a:pt x="130065" y="3036650"/>
                    </a:lnTo>
                    <a:lnTo>
                      <a:pt x="148129" y="3154613"/>
                    </a:lnTo>
                    <a:lnTo>
                      <a:pt x="164387" y="3279725"/>
                    </a:lnTo>
                    <a:lnTo>
                      <a:pt x="171613" y="3408411"/>
                    </a:lnTo>
                    <a:lnTo>
                      <a:pt x="177032" y="3538885"/>
                    </a:lnTo>
                    <a:lnTo>
                      <a:pt x="178839" y="3671147"/>
                    </a:lnTo>
                    <a:lnTo>
                      <a:pt x="177032" y="3806983"/>
                    </a:lnTo>
                    <a:lnTo>
                      <a:pt x="177032" y="3941032"/>
                    </a:lnTo>
                    <a:lnTo>
                      <a:pt x="175226" y="4075080"/>
                    </a:lnTo>
                    <a:lnTo>
                      <a:pt x="175226" y="4207342"/>
                    </a:lnTo>
                    <a:lnTo>
                      <a:pt x="175226" y="4339603"/>
                    </a:lnTo>
                    <a:lnTo>
                      <a:pt x="178839" y="4466502"/>
                    </a:lnTo>
                    <a:lnTo>
                      <a:pt x="185231" y="4555050"/>
                    </a:lnTo>
                    <a:lnTo>
                      <a:pt x="1782208" y="4555050"/>
                    </a:lnTo>
                    <a:lnTo>
                      <a:pt x="1784774" y="4534420"/>
                    </a:lnTo>
                    <a:lnTo>
                      <a:pt x="1795613" y="4420032"/>
                    </a:lnTo>
                    <a:lnTo>
                      <a:pt x="1799226" y="4311006"/>
                    </a:lnTo>
                    <a:lnTo>
                      <a:pt x="1799226" y="4203767"/>
                    </a:lnTo>
                    <a:lnTo>
                      <a:pt x="1795613" y="4100103"/>
                    </a:lnTo>
                    <a:lnTo>
                      <a:pt x="1788387" y="3994651"/>
                    </a:lnTo>
                    <a:lnTo>
                      <a:pt x="1781161" y="3890987"/>
                    </a:lnTo>
                    <a:lnTo>
                      <a:pt x="1772129" y="3787322"/>
                    </a:lnTo>
                    <a:lnTo>
                      <a:pt x="1761290" y="3683658"/>
                    </a:lnTo>
                    <a:lnTo>
                      <a:pt x="1750452" y="3576419"/>
                    </a:lnTo>
                    <a:lnTo>
                      <a:pt x="1741419" y="3469180"/>
                    </a:lnTo>
                    <a:lnTo>
                      <a:pt x="1736000" y="3358367"/>
                    </a:lnTo>
                    <a:lnTo>
                      <a:pt x="1730581" y="3242191"/>
                    </a:lnTo>
                    <a:lnTo>
                      <a:pt x="1728774" y="3120654"/>
                    </a:lnTo>
                    <a:lnTo>
                      <a:pt x="1730581" y="2997329"/>
                    </a:lnTo>
                    <a:lnTo>
                      <a:pt x="1737806" y="2899026"/>
                    </a:lnTo>
                    <a:lnTo>
                      <a:pt x="1750452" y="2807873"/>
                    </a:lnTo>
                    <a:lnTo>
                      <a:pt x="1764903" y="2718507"/>
                    </a:lnTo>
                    <a:lnTo>
                      <a:pt x="1786581" y="2632716"/>
                    </a:lnTo>
                    <a:lnTo>
                      <a:pt x="1810064" y="2545138"/>
                    </a:lnTo>
                    <a:lnTo>
                      <a:pt x="1835355" y="2461134"/>
                    </a:lnTo>
                    <a:lnTo>
                      <a:pt x="1862452" y="2377130"/>
                    </a:lnTo>
                    <a:lnTo>
                      <a:pt x="1887742" y="2293126"/>
                    </a:lnTo>
                    <a:lnTo>
                      <a:pt x="1916645" y="2205548"/>
                    </a:lnTo>
                    <a:lnTo>
                      <a:pt x="1940129" y="2117969"/>
                    </a:lnTo>
                    <a:lnTo>
                      <a:pt x="1963613" y="2026816"/>
                    </a:lnTo>
                    <a:lnTo>
                      <a:pt x="1983484" y="1932089"/>
                    </a:lnTo>
                    <a:lnTo>
                      <a:pt x="1999742" y="1831999"/>
                    </a:lnTo>
                    <a:lnTo>
                      <a:pt x="2010581" y="1730122"/>
                    </a:lnTo>
                    <a:lnTo>
                      <a:pt x="2016000" y="1619308"/>
                    </a:lnTo>
                    <a:lnTo>
                      <a:pt x="2016000" y="1503133"/>
                    </a:lnTo>
                    <a:lnTo>
                      <a:pt x="2006968" y="1381595"/>
                    </a:lnTo>
                    <a:lnTo>
                      <a:pt x="1994323" y="1258271"/>
                    </a:lnTo>
                    <a:lnTo>
                      <a:pt x="1976258" y="1140308"/>
                    </a:lnTo>
                    <a:lnTo>
                      <a:pt x="1954581" y="1024132"/>
                    </a:lnTo>
                    <a:lnTo>
                      <a:pt x="1929290" y="913319"/>
                    </a:lnTo>
                    <a:lnTo>
                      <a:pt x="1900387" y="804292"/>
                    </a:lnTo>
                    <a:lnTo>
                      <a:pt x="1869677" y="700628"/>
                    </a:lnTo>
                    <a:lnTo>
                      <a:pt x="1829936" y="602326"/>
                    </a:lnTo>
                    <a:lnTo>
                      <a:pt x="1788387" y="511172"/>
                    </a:lnTo>
                    <a:lnTo>
                      <a:pt x="1743226" y="423594"/>
                    </a:lnTo>
                    <a:lnTo>
                      <a:pt x="1696258" y="343165"/>
                    </a:lnTo>
                    <a:lnTo>
                      <a:pt x="1642064" y="271672"/>
                    </a:lnTo>
                    <a:lnTo>
                      <a:pt x="1584258" y="207329"/>
                    </a:lnTo>
                    <a:lnTo>
                      <a:pt x="1522839" y="150135"/>
                    </a:lnTo>
                    <a:lnTo>
                      <a:pt x="1456000" y="101877"/>
                    </a:lnTo>
                    <a:lnTo>
                      <a:pt x="1383742" y="60769"/>
                    </a:lnTo>
                    <a:lnTo>
                      <a:pt x="1309677" y="32172"/>
                    </a:lnTo>
                    <a:lnTo>
                      <a:pt x="1230194" y="107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자유형 49">
                <a:extLst>
                  <a:ext uri="{FF2B5EF4-FFF2-40B4-BE49-F238E27FC236}">
                    <a16:creationId xmlns:a16="http://schemas.microsoft.com/office/drawing/2014/main" id="{F7406776-02F7-4BF2-9A3A-3999B3FCBF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403686" y="2996776"/>
                <a:ext cx="1973941" cy="3283079"/>
              </a:xfrm>
              <a:custGeom>
                <a:avLst/>
                <a:gdLst>
                  <a:gd name="connsiteX0" fmla="*/ 291811 w 1973941"/>
                  <a:gd name="connsiteY0" fmla="*/ 0 h 3283079"/>
                  <a:gd name="connsiteX1" fmla="*/ 311504 w 1973941"/>
                  <a:gd name="connsiteY1" fmla="*/ 8904 h 3283079"/>
                  <a:gd name="connsiteX2" fmla="*/ 1112163 w 1973941"/>
                  <a:gd name="connsiteY2" fmla="*/ 151899 h 3283079"/>
                  <a:gd name="connsiteX3" fmla="*/ 1815915 w 1973941"/>
                  <a:gd name="connsiteY3" fmla="*/ 44956 h 3283079"/>
                  <a:gd name="connsiteX4" fmla="*/ 1830136 w 1973941"/>
                  <a:gd name="connsiteY4" fmla="*/ 39666 h 3283079"/>
                  <a:gd name="connsiteX5" fmla="*/ 1830671 w 1973941"/>
                  <a:gd name="connsiteY5" fmla="*/ 41005 h 3283079"/>
                  <a:gd name="connsiteX6" fmla="*/ 1860740 w 1973941"/>
                  <a:gd name="connsiteY6" fmla="*/ 143593 h 3283079"/>
                  <a:gd name="connsiteX7" fmla="*/ 1889040 w 1973941"/>
                  <a:gd name="connsiteY7" fmla="*/ 251488 h 3283079"/>
                  <a:gd name="connsiteX8" fmla="*/ 1913803 w 1973941"/>
                  <a:gd name="connsiteY8" fmla="*/ 361151 h 3283079"/>
                  <a:gd name="connsiteX9" fmla="*/ 1935028 w 1973941"/>
                  <a:gd name="connsiteY9" fmla="*/ 476121 h 3283079"/>
                  <a:gd name="connsiteX10" fmla="*/ 1952716 w 1973941"/>
                  <a:gd name="connsiteY10" fmla="*/ 592860 h 3283079"/>
                  <a:gd name="connsiteX11" fmla="*/ 1965097 w 1973941"/>
                  <a:gd name="connsiteY11" fmla="*/ 714904 h 3283079"/>
                  <a:gd name="connsiteX12" fmla="*/ 1973941 w 1973941"/>
                  <a:gd name="connsiteY12" fmla="*/ 835180 h 3283079"/>
                  <a:gd name="connsiteX13" fmla="*/ 1973941 w 1973941"/>
                  <a:gd name="connsiteY13" fmla="*/ 950150 h 3283079"/>
                  <a:gd name="connsiteX14" fmla="*/ 1968635 w 1973941"/>
                  <a:gd name="connsiteY14" fmla="*/ 1059814 h 3283079"/>
                  <a:gd name="connsiteX15" fmla="*/ 1958022 w 1973941"/>
                  <a:gd name="connsiteY15" fmla="*/ 1160633 h 3283079"/>
                  <a:gd name="connsiteX16" fmla="*/ 1942103 w 1973941"/>
                  <a:gd name="connsiteY16" fmla="*/ 1259684 h 3283079"/>
                  <a:gd name="connsiteX17" fmla="*/ 1922647 w 1973941"/>
                  <a:gd name="connsiteY17" fmla="*/ 1353429 h 3283079"/>
                  <a:gd name="connsiteX18" fmla="*/ 1899653 w 1973941"/>
                  <a:gd name="connsiteY18" fmla="*/ 1443636 h 3283079"/>
                  <a:gd name="connsiteX19" fmla="*/ 1876659 w 1973941"/>
                  <a:gd name="connsiteY19" fmla="*/ 1530305 h 3283079"/>
                  <a:gd name="connsiteX20" fmla="*/ 1848359 w 1973941"/>
                  <a:gd name="connsiteY20" fmla="*/ 1616974 h 3283079"/>
                  <a:gd name="connsiteX21" fmla="*/ 1823596 w 1973941"/>
                  <a:gd name="connsiteY21" fmla="*/ 1700106 h 3283079"/>
                  <a:gd name="connsiteX22" fmla="*/ 1797065 w 1973941"/>
                  <a:gd name="connsiteY22" fmla="*/ 1783238 h 3283079"/>
                  <a:gd name="connsiteX23" fmla="*/ 1772302 w 1973941"/>
                  <a:gd name="connsiteY23" fmla="*/ 1866370 h 3283079"/>
                  <a:gd name="connsiteX24" fmla="*/ 1749308 w 1973941"/>
                  <a:gd name="connsiteY24" fmla="*/ 1953040 h 3283079"/>
                  <a:gd name="connsiteX25" fmla="*/ 1728083 w 1973941"/>
                  <a:gd name="connsiteY25" fmla="*/ 2037941 h 3283079"/>
                  <a:gd name="connsiteX26" fmla="*/ 1713933 w 1973941"/>
                  <a:gd name="connsiteY26" fmla="*/ 2126379 h 3283079"/>
                  <a:gd name="connsiteX27" fmla="*/ 1701551 w 1973941"/>
                  <a:gd name="connsiteY27" fmla="*/ 2216586 h 3283079"/>
                  <a:gd name="connsiteX28" fmla="*/ 1694476 w 1973941"/>
                  <a:gd name="connsiteY28" fmla="*/ 2313868 h 3283079"/>
                  <a:gd name="connsiteX29" fmla="*/ 1692708 w 1973941"/>
                  <a:gd name="connsiteY29" fmla="*/ 2435913 h 3283079"/>
                  <a:gd name="connsiteX30" fmla="*/ 1694476 w 1973941"/>
                  <a:gd name="connsiteY30" fmla="*/ 2556189 h 3283079"/>
                  <a:gd name="connsiteX31" fmla="*/ 1699783 w 1973941"/>
                  <a:gd name="connsiteY31" fmla="*/ 2671158 h 3283079"/>
                  <a:gd name="connsiteX32" fmla="*/ 1705089 w 1973941"/>
                  <a:gd name="connsiteY32" fmla="*/ 2780822 h 3283079"/>
                  <a:gd name="connsiteX33" fmla="*/ 1713933 w 1973941"/>
                  <a:gd name="connsiteY33" fmla="*/ 2886948 h 3283079"/>
                  <a:gd name="connsiteX34" fmla="*/ 1724545 w 1973941"/>
                  <a:gd name="connsiteY34" fmla="*/ 2993074 h 3283079"/>
                  <a:gd name="connsiteX35" fmla="*/ 1735158 w 1973941"/>
                  <a:gd name="connsiteY35" fmla="*/ 3095662 h 3283079"/>
                  <a:gd name="connsiteX36" fmla="*/ 1743775 w 1973941"/>
                  <a:gd name="connsiteY36" fmla="*/ 3195616 h 3283079"/>
                  <a:gd name="connsiteX37" fmla="*/ 1602094 w 1973941"/>
                  <a:gd name="connsiteY37" fmla="*/ 3233872 h 3283079"/>
                  <a:gd name="connsiteX38" fmla="*/ 1112163 w 1973941"/>
                  <a:gd name="connsiteY38" fmla="*/ 3283079 h 3283079"/>
                  <a:gd name="connsiteX39" fmla="*/ 222108 w 1973941"/>
                  <a:gd name="connsiteY39" fmla="*/ 3099663 h 3283079"/>
                  <a:gd name="connsiteX40" fmla="*/ 173890 w 1973941"/>
                  <a:gd name="connsiteY40" fmla="*/ 3073268 h 3283079"/>
                  <a:gd name="connsiteX41" fmla="*/ 175108 w 1973941"/>
                  <a:gd name="connsiteY41" fmla="*/ 2980692 h 3283079"/>
                  <a:gd name="connsiteX42" fmla="*/ 173339 w 1973941"/>
                  <a:gd name="connsiteY42" fmla="*/ 2849804 h 3283079"/>
                  <a:gd name="connsiteX43" fmla="*/ 168033 w 1973941"/>
                  <a:gd name="connsiteY43" fmla="*/ 2720684 h 3283079"/>
                  <a:gd name="connsiteX44" fmla="*/ 160958 w 1973941"/>
                  <a:gd name="connsiteY44" fmla="*/ 2593333 h 3283079"/>
                  <a:gd name="connsiteX45" fmla="*/ 145039 w 1973941"/>
                  <a:gd name="connsiteY45" fmla="*/ 2469519 h 3283079"/>
                  <a:gd name="connsiteX46" fmla="*/ 127351 w 1973941"/>
                  <a:gd name="connsiteY46" fmla="*/ 2352781 h 3283079"/>
                  <a:gd name="connsiteX47" fmla="*/ 99051 w 1973941"/>
                  <a:gd name="connsiteY47" fmla="*/ 2198898 h 3283079"/>
                  <a:gd name="connsiteX48" fmla="*/ 72520 w 1973941"/>
                  <a:gd name="connsiteY48" fmla="*/ 2041478 h 3283079"/>
                  <a:gd name="connsiteX49" fmla="*/ 47757 w 1973941"/>
                  <a:gd name="connsiteY49" fmla="*/ 1885827 h 3283079"/>
                  <a:gd name="connsiteX50" fmla="*/ 30069 w 1973941"/>
                  <a:gd name="connsiteY50" fmla="*/ 1728407 h 3283079"/>
                  <a:gd name="connsiteX51" fmla="*/ 12382 w 1973941"/>
                  <a:gd name="connsiteY51" fmla="*/ 1574524 h 3283079"/>
                  <a:gd name="connsiteX52" fmla="*/ 3538 w 1973941"/>
                  <a:gd name="connsiteY52" fmla="*/ 1422410 h 3283079"/>
                  <a:gd name="connsiteX53" fmla="*/ 0 w 1973941"/>
                  <a:gd name="connsiteY53" fmla="*/ 1270297 h 3283079"/>
                  <a:gd name="connsiteX54" fmla="*/ 3538 w 1973941"/>
                  <a:gd name="connsiteY54" fmla="*/ 1121720 h 3283079"/>
                  <a:gd name="connsiteX55" fmla="*/ 14150 w 1973941"/>
                  <a:gd name="connsiteY55" fmla="*/ 974913 h 3283079"/>
                  <a:gd name="connsiteX56" fmla="*/ 35376 w 1973941"/>
                  <a:gd name="connsiteY56" fmla="*/ 833412 h 3283079"/>
                  <a:gd name="connsiteX57" fmla="*/ 67213 w 1973941"/>
                  <a:gd name="connsiteY57" fmla="*/ 672454 h 3283079"/>
                  <a:gd name="connsiteX58" fmla="*/ 106126 w 1973941"/>
                  <a:gd name="connsiteY58" fmla="*/ 518571 h 3283079"/>
                  <a:gd name="connsiteX59" fmla="*/ 146808 w 1973941"/>
                  <a:gd name="connsiteY59" fmla="*/ 371764 h 3283079"/>
                  <a:gd name="connsiteX60" fmla="*/ 194564 w 1973941"/>
                  <a:gd name="connsiteY60" fmla="*/ 233800 h 3283079"/>
                  <a:gd name="connsiteX61" fmla="*/ 244090 w 1973941"/>
                  <a:gd name="connsiteY61" fmla="*/ 104680 h 3283079"/>
                  <a:gd name="connsiteX62" fmla="*/ 291811 w 1973941"/>
                  <a:gd name="connsiteY62" fmla="*/ 0 h 328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973941" h="3283079">
                    <a:moveTo>
                      <a:pt x="291811" y="0"/>
                    </a:moveTo>
                    <a:lnTo>
                      <a:pt x="311504" y="8904"/>
                    </a:lnTo>
                    <a:cubicBezTo>
                      <a:pt x="529104" y="98245"/>
                      <a:pt x="808057" y="151899"/>
                      <a:pt x="1112163" y="151899"/>
                    </a:cubicBezTo>
                    <a:cubicBezTo>
                      <a:pt x="1372826" y="151899"/>
                      <a:pt x="1615008" y="112480"/>
                      <a:pt x="1815915" y="44956"/>
                    </a:cubicBezTo>
                    <a:lnTo>
                      <a:pt x="1830136" y="39666"/>
                    </a:lnTo>
                    <a:lnTo>
                      <a:pt x="1830671" y="41005"/>
                    </a:lnTo>
                    <a:lnTo>
                      <a:pt x="1860740" y="143593"/>
                    </a:lnTo>
                    <a:lnTo>
                      <a:pt x="1889040" y="251488"/>
                    </a:lnTo>
                    <a:lnTo>
                      <a:pt x="1913803" y="361151"/>
                    </a:lnTo>
                    <a:lnTo>
                      <a:pt x="1935028" y="476121"/>
                    </a:lnTo>
                    <a:lnTo>
                      <a:pt x="1952716" y="592860"/>
                    </a:lnTo>
                    <a:lnTo>
                      <a:pt x="1965097" y="714904"/>
                    </a:lnTo>
                    <a:lnTo>
                      <a:pt x="1973941" y="835180"/>
                    </a:lnTo>
                    <a:lnTo>
                      <a:pt x="1973941" y="950150"/>
                    </a:lnTo>
                    <a:lnTo>
                      <a:pt x="1968635" y="1059814"/>
                    </a:lnTo>
                    <a:lnTo>
                      <a:pt x="1958022" y="1160633"/>
                    </a:lnTo>
                    <a:lnTo>
                      <a:pt x="1942103" y="1259684"/>
                    </a:lnTo>
                    <a:lnTo>
                      <a:pt x="1922647" y="1353429"/>
                    </a:lnTo>
                    <a:lnTo>
                      <a:pt x="1899653" y="1443636"/>
                    </a:lnTo>
                    <a:lnTo>
                      <a:pt x="1876659" y="1530305"/>
                    </a:lnTo>
                    <a:lnTo>
                      <a:pt x="1848359" y="1616974"/>
                    </a:lnTo>
                    <a:lnTo>
                      <a:pt x="1823596" y="1700106"/>
                    </a:lnTo>
                    <a:lnTo>
                      <a:pt x="1797065" y="1783238"/>
                    </a:lnTo>
                    <a:lnTo>
                      <a:pt x="1772302" y="1866370"/>
                    </a:lnTo>
                    <a:lnTo>
                      <a:pt x="1749308" y="1953040"/>
                    </a:lnTo>
                    <a:lnTo>
                      <a:pt x="1728083" y="2037941"/>
                    </a:lnTo>
                    <a:lnTo>
                      <a:pt x="1713933" y="2126379"/>
                    </a:lnTo>
                    <a:lnTo>
                      <a:pt x="1701551" y="2216586"/>
                    </a:lnTo>
                    <a:lnTo>
                      <a:pt x="1694476" y="2313868"/>
                    </a:lnTo>
                    <a:lnTo>
                      <a:pt x="1692708" y="2435913"/>
                    </a:lnTo>
                    <a:lnTo>
                      <a:pt x="1694476" y="2556189"/>
                    </a:lnTo>
                    <a:lnTo>
                      <a:pt x="1699783" y="2671158"/>
                    </a:lnTo>
                    <a:lnTo>
                      <a:pt x="1705089" y="2780822"/>
                    </a:lnTo>
                    <a:lnTo>
                      <a:pt x="1713933" y="2886948"/>
                    </a:lnTo>
                    <a:lnTo>
                      <a:pt x="1724545" y="2993074"/>
                    </a:lnTo>
                    <a:lnTo>
                      <a:pt x="1735158" y="3095662"/>
                    </a:lnTo>
                    <a:lnTo>
                      <a:pt x="1743775" y="3195616"/>
                    </a:lnTo>
                    <a:lnTo>
                      <a:pt x="1602094" y="3233872"/>
                    </a:lnTo>
                    <a:cubicBezTo>
                      <a:pt x="1451500" y="3265560"/>
                      <a:pt x="1285938" y="3283079"/>
                      <a:pt x="1112163" y="3283079"/>
                    </a:cubicBezTo>
                    <a:cubicBezTo>
                      <a:pt x="764613" y="3283079"/>
                      <a:pt x="449917" y="3213000"/>
                      <a:pt x="222108" y="3099663"/>
                    </a:cubicBezTo>
                    <a:lnTo>
                      <a:pt x="173890" y="3073268"/>
                    </a:lnTo>
                    <a:lnTo>
                      <a:pt x="175108" y="2980692"/>
                    </a:lnTo>
                    <a:lnTo>
                      <a:pt x="173339" y="2849804"/>
                    </a:lnTo>
                    <a:lnTo>
                      <a:pt x="168033" y="2720684"/>
                    </a:lnTo>
                    <a:lnTo>
                      <a:pt x="160958" y="2593333"/>
                    </a:lnTo>
                    <a:lnTo>
                      <a:pt x="145039" y="2469519"/>
                    </a:lnTo>
                    <a:lnTo>
                      <a:pt x="127351" y="2352781"/>
                    </a:lnTo>
                    <a:lnTo>
                      <a:pt x="99051" y="2198898"/>
                    </a:lnTo>
                    <a:lnTo>
                      <a:pt x="72520" y="2041478"/>
                    </a:lnTo>
                    <a:lnTo>
                      <a:pt x="47757" y="1885827"/>
                    </a:lnTo>
                    <a:lnTo>
                      <a:pt x="30069" y="1728407"/>
                    </a:lnTo>
                    <a:lnTo>
                      <a:pt x="12382" y="1574524"/>
                    </a:lnTo>
                    <a:lnTo>
                      <a:pt x="3538" y="1422410"/>
                    </a:lnTo>
                    <a:lnTo>
                      <a:pt x="0" y="1270297"/>
                    </a:lnTo>
                    <a:lnTo>
                      <a:pt x="3538" y="1121720"/>
                    </a:lnTo>
                    <a:lnTo>
                      <a:pt x="14150" y="974913"/>
                    </a:lnTo>
                    <a:lnTo>
                      <a:pt x="35376" y="833412"/>
                    </a:lnTo>
                    <a:lnTo>
                      <a:pt x="67213" y="672454"/>
                    </a:lnTo>
                    <a:lnTo>
                      <a:pt x="106126" y="518571"/>
                    </a:lnTo>
                    <a:lnTo>
                      <a:pt x="146808" y="371764"/>
                    </a:lnTo>
                    <a:lnTo>
                      <a:pt x="194564" y="233800"/>
                    </a:lnTo>
                    <a:lnTo>
                      <a:pt x="244090" y="104680"/>
                    </a:lnTo>
                    <a:lnTo>
                      <a:pt x="291811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 96">
                <a:extLst>
                  <a:ext uri="{FF2B5EF4-FFF2-40B4-BE49-F238E27FC236}">
                    <a16:creationId xmlns:a16="http://schemas.microsoft.com/office/drawing/2014/main" id="{0862215F-E8F4-4305-A8D1-91BA00461C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15938" y="6058169"/>
                <a:ext cx="1590119" cy="799831"/>
              </a:xfrm>
              <a:custGeom>
                <a:avLst/>
                <a:gdLst>
                  <a:gd name="connsiteX0" fmla="*/ 2320 w 1590119"/>
                  <a:gd name="connsiteY0" fmla="*/ 0 h 799831"/>
                  <a:gd name="connsiteX1" fmla="*/ 1769 w 1590119"/>
                  <a:gd name="connsiteY1" fmla="*/ 41850 h 799831"/>
                  <a:gd name="connsiteX2" fmla="*/ 1769 w 1590119"/>
                  <a:gd name="connsiteY2" fmla="*/ 174508 h 799831"/>
                  <a:gd name="connsiteX3" fmla="*/ 0 w 1590119"/>
                  <a:gd name="connsiteY3" fmla="*/ 307165 h 799831"/>
                  <a:gd name="connsiteX4" fmla="*/ 0 w 1590119"/>
                  <a:gd name="connsiteY4" fmla="*/ 438054 h 799831"/>
                  <a:gd name="connsiteX5" fmla="*/ 0 w 1590119"/>
                  <a:gd name="connsiteY5" fmla="*/ 568942 h 799831"/>
                  <a:gd name="connsiteX6" fmla="*/ 3538 w 1590119"/>
                  <a:gd name="connsiteY6" fmla="*/ 694525 h 799831"/>
                  <a:gd name="connsiteX7" fmla="*/ 11060 w 1590119"/>
                  <a:gd name="connsiteY7" fmla="*/ 799831 h 799831"/>
                  <a:gd name="connsiteX8" fmla="*/ 1571281 w 1590119"/>
                  <a:gd name="connsiteY8" fmla="*/ 799831 h 799831"/>
                  <a:gd name="connsiteX9" fmla="*/ 1575969 w 1590119"/>
                  <a:gd name="connsiteY9" fmla="*/ 761738 h 799831"/>
                  <a:gd name="connsiteX10" fmla="*/ 1586582 w 1590119"/>
                  <a:gd name="connsiteY10" fmla="*/ 648537 h 799831"/>
                  <a:gd name="connsiteX11" fmla="*/ 1590119 w 1590119"/>
                  <a:gd name="connsiteY11" fmla="*/ 540642 h 799831"/>
                  <a:gd name="connsiteX12" fmla="*/ 1590119 w 1590119"/>
                  <a:gd name="connsiteY12" fmla="*/ 434516 h 799831"/>
                  <a:gd name="connsiteX13" fmla="*/ 1586582 w 1590119"/>
                  <a:gd name="connsiteY13" fmla="*/ 331928 h 799831"/>
                  <a:gd name="connsiteX14" fmla="*/ 1579507 w 1590119"/>
                  <a:gd name="connsiteY14" fmla="*/ 227571 h 799831"/>
                  <a:gd name="connsiteX15" fmla="*/ 1572432 w 1590119"/>
                  <a:gd name="connsiteY15" fmla="*/ 124982 h 799831"/>
                  <a:gd name="connsiteX16" fmla="*/ 1572205 w 1590119"/>
                  <a:gd name="connsiteY16" fmla="*/ 122348 h 799831"/>
                  <a:gd name="connsiteX17" fmla="*/ 1430524 w 1590119"/>
                  <a:gd name="connsiteY17" fmla="*/ 160604 h 799831"/>
                  <a:gd name="connsiteX18" fmla="*/ 940593 w 1590119"/>
                  <a:gd name="connsiteY18" fmla="*/ 209811 h 799831"/>
                  <a:gd name="connsiteX19" fmla="*/ 50538 w 1590119"/>
                  <a:gd name="connsiteY19" fmla="*/ 26395 h 79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0119" h="799831">
                    <a:moveTo>
                      <a:pt x="2320" y="0"/>
                    </a:moveTo>
                    <a:lnTo>
                      <a:pt x="1769" y="41850"/>
                    </a:lnTo>
                    <a:lnTo>
                      <a:pt x="1769" y="174508"/>
                    </a:lnTo>
                    <a:lnTo>
                      <a:pt x="0" y="307165"/>
                    </a:lnTo>
                    <a:lnTo>
                      <a:pt x="0" y="438054"/>
                    </a:lnTo>
                    <a:lnTo>
                      <a:pt x="0" y="568942"/>
                    </a:lnTo>
                    <a:lnTo>
                      <a:pt x="3538" y="694525"/>
                    </a:lnTo>
                    <a:lnTo>
                      <a:pt x="11060" y="799831"/>
                    </a:lnTo>
                    <a:lnTo>
                      <a:pt x="1571281" y="799831"/>
                    </a:lnTo>
                    <a:lnTo>
                      <a:pt x="1575969" y="761738"/>
                    </a:lnTo>
                    <a:lnTo>
                      <a:pt x="1586582" y="648537"/>
                    </a:lnTo>
                    <a:lnTo>
                      <a:pt x="1590119" y="540642"/>
                    </a:lnTo>
                    <a:lnTo>
                      <a:pt x="1590119" y="434516"/>
                    </a:lnTo>
                    <a:lnTo>
                      <a:pt x="1586582" y="331928"/>
                    </a:lnTo>
                    <a:lnTo>
                      <a:pt x="1579507" y="227571"/>
                    </a:lnTo>
                    <a:lnTo>
                      <a:pt x="1572432" y="124982"/>
                    </a:lnTo>
                    <a:lnTo>
                      <a:pt x="1572205" y="122348"/>
                    </a:lnTo>
                    <a:lnTo>
                      <a:pt x="1430524" y="160604"/>
                    </a:lnTo>
                    <a:cubicBezTo>
                      <a:pt x="1279930" y="192292"/>
                      <a:pt x="1114368" y="209811"/>
                      <a:pt x="940593" y="209811"/>
                    </a:cubicBezTo>
                    <a:cubicBezTo>
                      <a:pt x="593043" y="209811"/>
                      <a:pt x="278347" y="139732"/>
                      <a:pt x="50538" y="26395"/>
                    </a:cubicBez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자유형 51">
                <a:extLst>
                  <a:ext uri="{FF2B5EF4-FFF2-40B4-BE49-F238E27FC236}">
                    <a16:creationId xmlns:a16="http://schemas.microsoft.com/office/drawing/2014/main" id="{878CDDCD-1723-4896-A343-0BC012DEFA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47491" y="2344424"/>
                <a:ext cx="1538325" cy="804250"/>
              </a:xfrm>
              <a:custGeom>
                <a:avLst/>
                <a:gdLst>
                  <a:gd name="connsiteX0" fmla="*/ 827817 w 1538325"/>
                  <a:gd name="connsiteY0" fmla="*/ 0 h 804250"/>
                  <a:gd name="connsiteX1" fmla="*/ 912718 w 1538325"/>
                  <a:gd name="connsiteY1" fmla="*/ 10613 h 804250"/>
                  <a:gd name="connsiteX2" fmla="*/ 990543 w 1538325"/>
                  <a:gd name="connsiteY2" fmla="*/ 31838 h 804250"/>
                  <a:gd name="connsiteX3" fmla="*/ 1063063 w 1538325"/>
                  <a:gd name="connsiteY3" fmla="*/ 60138 h 804250"/>
                  <a:gd name="connsiteX4" fmla="*/ 1133813 w 1538325"/>
                  <a:gd name="connsiteY4" fmla="*/ 100820 h 804250"/>
                  <a:gd name="connsiteX5" fmla="*/ 1199258 w 1538325"/>
                  <a:gd name="connsiteY5" fmla="*/ 148576 h 804250"/>
                  <a:gd name="connsiteX6" fmla="*/ 1259396 w 1538325"/>
                  <a:gd name="connsiteY6" fmla="*/ 205177 h 804250"/>
                  <a:gd name="connsiteX7" fmla="*/ 1315996 w 1538325"/>
                  <a:gd name="connsiteY7" fmla="*/ 268852 h 804250"/>
                  <a:gd name="connsiteX8" fmla="*/ 1369059 w 1538325"/>
                  <a:gd name="connsiteY8" fmla="*/ 339603 h 804250"/>
                  <a:gd name="connsiteX9" fmla="*/ 1415047 w 1538325"/>
                  <a:gd name="connsiteY9" fmla="*/ 419197 h 804250"/>
                  <a:gd name="connsiteX10" fmla="*/ 1459266 w 1538325"/>
                  <a:gd name="connsiteY10" fmla="*/ 505867 h 804250"/>
                  <a:gd name="connsiteX11" fmla="*/ 1499947 w 1538325"/>
                  <a:gd name="connsiteY11" fmla="*/ 596074 h 804250"/>
                  <a:gd name="connsiteX12" fmla="*/ 1538325 w 1538325"/>
                  <a:gd name="connsiteY12" fmla="*/ 692017 h 804250"/>
                  <a:gd name="connsiteX13" fmla="*/ 1524104 w 1538325"/>
                  <a:gd name="connsiteY13" fmla="*/ 697307 h 804250"/>
                  <a:gd name="connsiteX14" fmla="*/ 820352 w 1538325"/>
                  <a:gd name="connsiteY14" fmla="*/ 804250 h 804250"/>
                  <a:gd name="connsiteX15" fmla="*/ 19693 w 1538325"/>
                  <a:gd name="connsiteY15" fmla="*/ 661255 h 804250"/>
                  <a:gd name="connsiteX16" fmla="*/ 0 w 1538325"/>
                  <a:gd name="connsiteY16" fmla="*/ 652351 h 804250"/>
                  <a:gd name="connsiteX17" fmla="*/ 7110 w 1538325"/>
                  <a:gd name="connsiteY17" fmla="*/ 636755 h 804250"/>
                  <a:gd name="connsiteX18" fmla="*/ 67248 w 1538325"/>
                  <a:gd name="connsiteY18" fmla="*/ 525323 h 804250"/>
                  <a:gd name="connsiteX19" fmla="*/ 129155 w 1538325"/>
                  <a:gd name="connsiteY19" fmla="*/ 424504 h 804250"/>
                  <a:gd name="connsiteX20" fmla="*/ 194599 w 1538325"/>
                  <a:gd name="connsiteY20" fmla="*/ 332528 h 804250"/>
                  <a:gd name="connsiteX21" fmla="*/ 261812 w 1538325"/>
                  <a:gd name="connsiteY21" fmla="*/ 251165 h 804250"/>
                  <a:gd name="connsiteX22" fmla="*/ 336101 w 1538325"/>
                  <a:gd name="connsiteY22" fmla="*/ 178645 h 804250"/>
                  <a:gd name="connsiteX23" fmla="*/ 410389 w 1538325"/>
                  <a:gd name="connsiteY23" fmla="*/ 118507 h 804250"/>
                  <a:gd name="connsiteX24" fmla="*/ 488214 w 1538325"/>
                  <a:gd name="connsiteY24" fmla="*/ 72519 h 804250"/>
                  <a:gd name="connsiteX25" fmla="*/ 566040 w 1538325"/>
                  <a:gd name="connsiteY25" fmla="*/ 37144 h 804250"/>
                  <a:gd name="connsiteX26" fmla="*/ 649172 w 1538325"/>
                  <a:gd name="connsiteY26" fmla="*/ 14150 h 804250"/>
                  <a:gd name="connsiteX27" fmla="*/ 741148 w 1538325"/>
                  <a:gd name="connsiteY27" fmla="*/ 1769 h 804250"/>
                  <a:gd name="connsiteX28" fmla="*/ 827817 w 1538325"/>
                  <a:gd name="connsiteY28" fmla="*/ 0 h 80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38325" h="804250">
                    <a:moveTo>
                      <a:pt x="827817" y="0"/>
                    </a:moveTo>
                    <a:lnTo>
                      <a:pt x="912718" y="10613"/>
                    </a:lnTo>
                    <a:lnTo>
                      <a:pt x="990543" y="31838"/>
                    </a:lnTo>
                    <a:lnTo>
                      <a:pt x="1063063" y="60138"/>
                    </a:lnTo>
                    <a:lnTo>
                      <a:pt x="1133813" y="100820"/>
                    </a:lnTo>
                    <a:lnTo>
                      <a:pt x="1199258" y="148576"/>
                    </a:lnTo>
                    <a:lnTo>
                      <a:pt x="1259396" y="205177"/>
                    </a:lnTo>
                    <a:lnTo>
                      <a:pt x="1315996" y="268852"/>
                    </a:lnTo>
                    <a:lnTo>
                      <a:pt x="1369059" y="339603"/>
                    </a:lnTo>
                    <a:lnTo>
                      <a:pt x="1415047" y="419197"/>
                    </a:lnTo>
                    <a:lnTo>
                      <a:pt x="1459266" y="505867"/>
                    </a:lnTo>
                    <a:lnTo>
                      <a:pt x="1499947" y="596074"/>
                    </a:lnTo>
                    <a:lnTo>
                      <a:pt x="1538325" y="692017"/>
                    </a:lnTo>
                    <a:lnTo>
                      <a:pt x="1524104" y="697307"/>
                    </a:lnTo>
                    <a:cubicBezTo>
                      <a:pt x="1323197" y="764831"/>
                      <a:pt x="1081015" y="804250"/>
                      <a:pt x="820352" y="804250"/>
                    </a:cubicBezTo>
                    <a:cubicBezTo>
                      <a:pt x="516246" y="804250"/>
                      <a:pt x="237293" y="750596"/>
                      <a:pt x="19693" y="661255"/>
                    </a:cubicBezTo>
                    <a:lnTo>
                      <a:pt x="0" y="652351"/>
                    </a:lnTo>
                    <a:lnTo>
                      <a:pt x="7110" y="636755"/>
                    </a:lnTo>
                    <a:lnTo>
                      <a:pt x="67248" y="525323"/>
                    </a:lnTo>
                    <a:lnTo>
                      <a:pt x="129155" y="424504"/>
                    </a:lnTo>
                    <a:lnTo>
                      <a:pt x="194599" y="332528"/>
                    </a:lnTo>
                    <a:lnTo>
                      <a:pt x="261812" y="251165"/>
                    </a:lnTo>
                    <a:lnTo>
                      <a:pt x="336101" y="178645"/>
                    </a:lnTo>
                    <a:lnTo>
                      <a:pt x="410389" y="118507"/>
                    </a:lnTo>
                    <a:lnTo>
                      <a:pt x="488214" y="72519"/>
                    </a:lnTo>
                    <a:lnTo>
                      <a:pt x="566040" y="37144"/>
                    </a:lnTo>
                    <a:lnTo>
                      <a:pt x="649172" y="14150"/>
                    </a:lnTo>
                    <a:lnTo>
                      <a:pt x="741148" y="1769"/>
                    </a:lnTo>
                    <a:lnTo>
                      <a:pt x="82781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자유형 52">
                <a:extLst>
                  <a:ext uri="{FF2B5EF4-FFF2-40B4-BE49-F238E27FC236}">
                    <a16:creationId xmlns:a16="http://schemas.microsoft.com/office/drawing/2014/main" id="{EE8133B3-6EFA-44C6-B989-4EF534103EC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37942" y="2996776"/>
                <a:ext cx="1563114" cy="187857"/>
              </a:xfrm>
              <a:custGeom>
                <a:avLst/>
                <a:gdLst>
                  <a:gd name="connsiteX0" fmla="*/ 15632 w 1563114"/>
                  <a:gd name="connsiteY0" fmla="*/ 0 h 187857"/>
                  <a:gd name="connsiteX1" fmla="*/ 35325 w 1563114"/>
                  <a:gd name="connsiteY1" fmla="*/ 8904 h 187857"/>
                  <a:gd name="connsiteX2" fmla="*/ 835984 w 1563114"/>
                  <a:gd name="connsiteY2" fmla="*/ 151899 h 187857"/>
                  <a:gd name="connsiteX3" fmla="*/ 1539736 w 1563114"/>
                  <a:gd name="connsiteY3" fmla="*/ 44956 h 187857"/>
                  <a:gd name="connsiteX4" fmla="*/ 1553957 w 1563114"/>
                  <a:gd name="connsiteY4" fmla="*/ 39666 h 187857"/>
                  <a:gd name="connsiteX5" fmla="*/ 1554492 w 1563114"/>
                  <a:gd name="connsiteY5" fmla="*/ 41005 h 187857"/>
                  <a:gd name="connsiteX6" fmla="*/ 1563114 w 1563114"/>
                  <a:gd name="connsiteY6" fmla="*/ 70420 h 187857"/>
                  <a:gd name="connsiteX7" fmla="*/ 1537177 w 1563114"/>
                  <a:gd name="connsiteY7" fmla="*/ 80069 h 187857"/>
                  <a:gd name="connsiteX8" fmla="*/ 827865 w 1563114"/>
                  <a:gd name="connsiteY8" fmla="*/ 187857 h 187857"/>
                  <a:gd name="connsiteX9" fmla="*/ 20880 w 1563114"/>
                  <a:gd name="connsiteY9" fmla="*/ 43733 h 187857"/>
                  <a:gd name="connsiteX10" fmla="*/ 0 w 1563114"/>
                  <a:gd name="connsiteY10" fmla="*/ 34292 h 18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3114" h="187857">
                    <a:moveTo>
                      <a:pt x="15632" y="0"/>
                    </a:moveTo>
                    <a:lnTo>
                      <a:pt x="35325" y="8904"/>
                    </a:lnTo>
                    <a:cubicBezTo>
                      <a:pt x="252925" y="98245"/>
                      <a:pt x="531878" y="151899"/>
                      <a:pt x="835984" y="151899"/>
                    </a:cubicBezTo>
                    <a:cubicBezTo>
                      <a:pt x="1096647" y="151899"/>
                      <a:pt x="1338829" y="112480"/>
                      <a:pt x="1539736" y="44956"/>
                    </a:cubicBezTo>
                    <a:lnTo>
                      <a:pt x="1553957" y="39666"/>
                    </a:lnTo>
                    <a:lnTo>
                      <a:pt x="1554492" y="41005"/>
                    </a:lnTo>
                    <a:lnTo>
                      <a:pt x="1563114" y="70420"/>
                    </a:lnTo>
                    <a:lnTo>
                      <a:pt x="1537177" y="80069"/>
                    </a:lnTo>
                    <a:cubicBezTo>
                      <a:pt x="1334683" y="148127"/>
                      <a:pt x="1090587" y="187857"/>
                      <a:pt x="827865" y="187857"/>
                    </a:cubicBezTo>
                    <a:cubicBezTo>
                      <a:pt x="521356" y="187857"/>
                      <a:pt x="240199" y="133780"/>
                      <a:pt x="20880" y="43733"/>
                    </a:cubicBezTo>
                    <a:lnTo>
                      <a:pt x="0" y="3429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99ACF63-5048-4C55-ABC0-F67FFF9EA0CF}"/>
                  </a:ext>
                </a:extLst>
              </p:cNvPr>
              <p:cNvSpPr/>
              <p:nvPr/>
            </p:nvSpPr>
            <p:spPr>
              <a:xfrm flipH="1">
                <a:off x="9693786" y="358842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3A3E01D-2251-43A6-9E57-FFC8BEDCC536}"/>
                  </a:ext>
                </a:extLst>
              </p:cNvPr>
              <p:cNvSpPr/>
              <p:nvPr/>
            </p:nvSpPr>
            <p:spPr>
              <a:xfrm flipH="1">
                <a:off x="8848471" y="3643101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EFA03B8-7042-4683-86F3-60814898AEE3}"/>
                  </a:ext>
                </a:extLst>
              </p:cNvPr>
              <p:cNvSpPr/>
              <p:nvPr/>
            </p:nvSpPr>
            <p:spPr>
              <a:xfrm flipH="1">
                <a:off x="9801736" y="390865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BD8029AB-4A67-4945-86F7-DF15DF9E9C30}"/>
                  </a:ext>
                </a:extLst>
              </p:cNvPr>
              <p:cNvSpPr/>
              <p:nvPr/>
            </p:nvSpPr>
            <p:spPr>
              <a:xfrm flipH="1">
                <a:off x="8832596" y="3944279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F075352-9728-4A24-ACAD-BD216501EA1E}"/>
                  </a:ext>
                </a:extLst>
              </p:cNvPr>
              <p:cNvSpPr/>
              <p:nvPr/>
            </p:nvSpPr>
            <p:spPr>
              <a:xfrm flipH="1">
                <a:off x="9842081" y="42304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5A82E60-2789-43FB-987C-65AF9A64E506}"/>
                  </a:ext>
                </a:extLst>
              </p:cNvPr>
              <p:cNvSpPr/>
              <p:nvPr/>
            </p:nvSpPr>
            <p:spPr>
              <a:xfrm flipH="1">
                <a:off x="8858337" y="4270718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587E886-2388-40D4-90B8-049CA5C9344E}"/>
                  </a:ext>
                </a:extLst>
              </p:cNvPr>
              <p:cNvSpPr/>
              <p:nvPr/>
            </p:nvSpPr>
            <p:spPr>
              <a:xfrm flipH="1">
                <a:off x="9850039" y="45803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48FAD0D-D3E4-40DD-AF7F-09ACC8AA6E09}"/>
                  </a:ext>
                </a:extLst>
              </p:cNvPr>
              <p:cNvSpPr/>
              <p:nvPr/>
            </p:nvSpPr>
            <p:spPr>
              <a:xfrm flipH="1">
                <a:off x="8922791" y="4604287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 94">
                <a:extLst>
                  <a:ext uri="{FF2B5EF4-FFF2-40B4-BE49-F238E27FC236}">
                    <a16:creationId xmlns:a16="http://schemas.microsoft.com/office/drawing/2014/main" id="{0C0CF6B8-4988-4A0F-B44D-A33962DE9521}"/>
                  </a:ext>
                </a:extLst>
              </p:cNvPr>
              <p:cNvSpPr/>
              <p:nvPr/>
            </p:nvSpPr>
            <p:spPr>
              <a:xfrm flipH="1">
                <a:off x="8778536" y="5769017"/>
                <a:ext cx="1325211" cy="1088983"/>
              </a:xfrm>
              <a:custGeom>
                <a:avLst/>
                <a:gdLst>
                  <a:gd name="connsiteX0" fmla="*/ 519203 w 1325211"/>
                  <a:gd name="connsiteY0" fmla="*/ 930 h 1088983"/>
                  <a:gd name="connsiteX1" fmla="*/ 681 w 1325211"/>
                  <a:gd name="connsiteY1" fmla="*/ 971218 h 1088983"/>
                  <a:gd name="connsiteX2" fmla="*/ 7049 w 1325211"/>
                  <a:gd name="connsiteY2" fmla="*/ 1088983 h 1088983"/>
                  <a:gd name="connsiteX3" fmla="*/ 1325211 w 1325211"/>
                  <a:gd name="connsiteY3" fmla="*/ 1088983 h 1088983"/>
                  <a:gd name="connsiteX4" fmla="*/ 1324278 w 1325211"/>
                  <a:gd name="connsiteY4" fmla="*/ 981684 h 1088983"/>
                  <a:gd name="connsiteX5" fmla="*/ 519203 w 1325211"/>
                  <a:gd name="connsiteY5" fmla="*/ 930 h 108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211" h="1088983">
                    <a:moveTo>
                      <a:pt x="519203" y="930"/>
                    </a:moveTo>
                    <a:cubicBezTo>
                      <a:pt x="105663" y="-24073"/>
                      <a:pt x="-10150" y="458810"/>
                      <a:pt x="681" y="971218"/>
                    </a:cubicBezTo>
                    <a:lnTo>
                      <a:pt x="7049" y="1088983"/>
                    </a:lnTo>
                    <a:lnTo>
                      <a:pt x="1325211" y="1088983"/>
                    </a:lnTo>
                    <a:lnTo>
                      <a:pt x="1324278" y="981684"/>
                    </a:lnTo>
                    <a:cubicBezTo>
                      <a:pt x="1292528" y="-182271"/>
                      <a:pt x="991820" y="29505"/>
                      <a:pt x="519203" y="9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7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  <a:effectLst>
                <a:innerShdw blurRad="508000" dist="546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C10F98B-4466-432E-A715-940B4F913B21}"/>
                  </a:ext>
                </a:extLst>
              </p:cNvPr>
              <p:cNvSpPr/>
              <p:nvPr/>
            </p:nvSpPr>
            <p:spPr>
              <a:xfrm flipH="1">
                <a:off x="9823448" y="49164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EA24672F-A339-420A-9D0F-EA0E1B7D193D}"/>
                  </a:ext>
                </a:extLst>
              </p:cNvPr>
              <p:cNvSpPr/>
              <p:nvPr/>
            </p:nvSpPr>
            <p:spPr>
              <a:xfrm flipH="1">
                <a:off x="8975812" y="49469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C7935E3-9B65-4CA1-9398-E7056B2AB3C4}"/>
                  </a:ext>
                </a:extLst>
              </p:cNvPr>
              <p:cNvSpPr/>
              <p:nvPr/>
            </p:nvSpPr>
            <p:spPr>
              <a:xfrm flipH="1">
                <a:off x="9065878" y="528920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50D7034-704B-4A6A-80D4-6B0516AF75CD}"/>
                  </a:ext>
                </a:extLst>
              </p:cNvPr>
              <p:cNvSpPr/>
              <p:nvPr/>
            </p:nvSpPr>
            <p:spPr>
              <a:xfrm flipH="1">
                <a:off x="9761139" y="528476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 66">
                <a:extLst>
                  <a:ext uri="{FF2B5EF4-FFF2-40B4-BE49-F238E27FC236}">
                    <a16:creationId xmlns:a16="http://schemas.microsoft.com/office/drawing/2014/main" id="{0D6C332E-1D5C-4FB7-8DA0-8305355ABF3B}"/>
                  </a:ext>
                </a:extLst>
              </p:cNvPr>
              <p:cNvSpPr/>
              <p:nvPr/>
            </p:nvSpPr>
            <p:spPr>
              <a:xfrm flipH="1">
                <a:off x="8939865" y="3679325"/>
                <a:ext cx="1000904" cy="1787287"/>
              </a:xfrm>
              <a:custGeom>
                <a:avLst/>
                <a:gdLst>
                  <a:gd name="connsiteX0" fmla="*/ 1743075 w 2572272"/>
                  <a:gd name="connsiteY0" fmla="*/ 992 h 1972920"/>
                  <a:gd name="connsiteX1" fmla="*/ 2571750 w 2572272"/>
                  <a:gd name="connsiteY1" fmla="*/ 48617 h 1972920"/>
                  <a:gd name="connsiteX2" fmla="*/ 1638300 w 2572272"/>
                  <a:gd name="connsiteY2" fmla="*/ 315317 h 1972920"/>
                  <a:gd name="connsiteX3" fmla="*/ 2552700 w 2572272"/>
                  <a:gd name="connsiteY3" fmla="*/ 658217 h 1972920"/>
                  <a:gd name="connsiteX4" fmla="*/ 1571625 w 2572272"/>
                  <a:gd name="connsiteY4" fmla="*/ 963017 h 1972920"/>
                  <a:gd name="connsiteX5" fmla="*/ 2447925 w 2572272"/>
                  <a:gd name="connsiteY5" fmla="*/ 1334492 h 1972920"/>
                  <a:gd name="connsiteX6" fmla="*/ 1657350 w 2572272"/>
                  <a:gd name="connsiteY6" fmla="*/ 1658342 h 1972920"/>
                  <a:gd name="connsiteX7" fmla="*/ 1028700 w 2572272"/>
                  <a:gd name="connsiteY7" fmla="*/ 1667867 h 1972920"/>
                  <a:gd name="connsiteX8" fmla="*/ 695325 w 2572272"/>
                  <a:gd name="connsiteY8" fmla="*/ 1972667 h 1972920"/>
                  <a:gd name="connsiteX9" fmla="*/ 0 w 2572272"/>
                  <a:gd name="connsiteY9" fmla="*/ 1610717 h 1972920"/>
                  <a:gd name="connsiteX10" fmla="*/ 0 w 2572272"/>
                  <a:gd name="connsiteY10" fmla="*/ 1610717 h 1972920"/>
                  <a:gd name="connsiteX0" fmla="*/ 1743075 w 2572272"/>
                  <a:gd name="connsiteY0" fmla="*/ 992 h 1975636"/>
                  <a:gd name="connsiteX1" fmla="*/ 2571750 w 2572272"/>
                  <a:gd name="connsiteY1" fmla="*/ 48617 h 1975636"/>
                  <a:gd name="connsiteX2" fmla="*/ 1638300 w 2572272"/>
                  <a:gd name="connsiteY2" fmla="*/ 315317 h 1975636"/>
                  <a:gd name="connsiteX3" fmla="*/ 2552700 w 2572272"/>
                  <a:gd name="connsiteY3" fmla="*/ 658217 h 1975636"/>
                  <a:gd name="connsiteX4" fmla="*/ 1571625 w 2572272"/>
                  <a:gd name="connsiteY4" fmla="*/ 963017 h 1975636"/>
                  <a:gd name="connsiteX5" fmla="*/ 2447925 w 2572272"/>
                  <a:gd name="connsiteY5" fmla="*/ 1334492 h 1975636"/>
                  <a:gd name="connsiteX6" fmla="*/ 1657350 w 2572272"/>
                  <a:gd name="connsiteY6" fmla="*/ 1658342 h 1975636"/>
                  <a:gd name="connsiteX7" fmla="*/ 1796238 w 2572272"/>
                  <a:gd name="connsiteY7" fmla="*/ 1775996 h 1975636"/>
                  <a:gd name="connsiteX8" fmla="*/ 695325 w 2572272"/>
                  <a:gd name="connsiteY8" fmla="*/ 1972667 h 1975636"/>
                  <a:gd name="connsiteX9" fmla="*/ 0 w 2572272"/>
                  <a:gd name="connsiteY9" fmla="*/ 1610717 h 1975636"/>
                  <a:gd name="connsiteX10" fmla="*/ 0 w 2572272"/>
                  <a:gd name="connsiteY10" fmla="*/ 1610717 h 1975636"/>
                  <a:gd name="connsiteX0" fmla="*/ 1743075 w 2572272"/>
                  <a:gd name="connsiteY0" fmla="*/ 992 h 1790249"/>
                  <a:gd name="connsiteX1" fmla="*/ 2571750 w 2572272"/>
                  <a:gd name="connsiteY1" fmla="*/ 48617 h 1790249"/>
                  <a:gd name="connsiteX2" fmla="*/ 1638300 w 2572272"/>
                  <a:gd name="connsiteY2" fmla="*/ 315317 h 1790249"/>
                  <a:gd name="connsiteX3" fmla="*/ 2552700 w 2572272"/>
                  <a:gd name="connsiteY3" fmla="*/ 658217 h 1790249"/>
                  <a:gd name="connsiteX4" fmla="*/ 1571625 w 2572272"/>
                  <a:gd name="connsiteY4" fmla="*/ 963017 h 1790249"/>
                  <a:gd name="connsiteX5" fmla="*/ 2447925 w 2572272"/>
                  <a:gd name="connsiteY5" fmla="*/ 1334492 h 1790249"/>
                  <a:gd name="connsiteX6" fmla="*/ 1657350 w 2572272"/>
                  <a:gd name="connsiteY6" fmla="*/ 1658342 h 1790249"/>
                  <a:gd name="connsiteX7" fmla="*/ 1796238 w 2572272"/>
                  <a:gd name="connsiteY7" fmla="*/ 1775996 h 1790249"/>
                  <a:gd name="connsiteX8" fmla="*/ 1897421 w 2572272"/>
                  <a:gd name="connsiteY8" fmla="*/ 1769858 h 1790249"/>
                  <a:gd name="connsiteX9" fmla="*/ 0 w 2572272"/>
                  <a:gd name="connsiteY9" fmla="*/ 1610717 h 1790249"/>
                  <a:gd name="connsiteX10" fmla="*/ 0 w 2572272"/>
                  <a:gd name="connsiteY10" fmla="*/ 1610717 h 1790249"/>
                  <a:gd name="connsiteX0" fmla="*/ 1743075 w 2572272"/>
                  <a:gd name="connsiteY0" fmla="*/ 992 h 1790249"/>
                  <a:gd name="connsiteX1" fmla="*/ 2571750 w 2572272"/>
                  <a:gd name="connsiteY1" fmla="*/ 48617 h 1790249"/>
                  <a:gd name="connsiteX2" fmla="*/ 1638300 w 2572272"/>
                  <a:gd name="connsiteY2" fmla="*/ 315317 h 1790249"/>
                  <a:gd name="connsiteX3" fmla="*/ 2552700 w 2572272"/>
                  <a:gd name="connsiteY3" fmla="*/ 658217 h 1790249"/>
                  <a:gd name="connsiteX4" fmla="*/ 1571625 w 2572272"/>
                  <a:gd name="connsiteY4" fmla="*/ 963017 h 1790249"/>
                  <a:gd name="connsiteX5" fmla="*/ 2447925 w 2572272"/>
                  <a:gd name="connsiteY5" fmla="*/ 1334492 h 1790249"/>
                  <a:gd name="connsiteX6" fmla="*/ 1657350 w 2572272"/>
                  <a:gd name="connsiteY6" fmla="*/ 1658342 h 1790249"/>
                  <a:gd name="connsiteX7" fmla="*/ 1796238 w 2572272"/>
                  <a:gd name="connsiteY7" fmla="*/ 1775996 h 1790249"/>
                  <a:gd name="connsiteX8" fmla="*/ 1897421 w 2572272"/>
                  <a:gd name="connsiteY8" fmla="*/ 1769858 h 1790249"/>
                  <a:gd name="connsiteX9" fmla="*/ 0 w 2572272"/>
                  <a:gd name="connsiteY9" fmla="*/ 1610717 h 1790249"/>
                  <a:gd name="connsiteX10" fmla="*/ 2083456 w 2572272"/>
                  <a:gd name="connsiteY10" fmla="*/ 1787287 h 1790249"/>
                  <a:gd name="connsiteX0" fmla="*/ 171707 w 1000904"/>
                  <a:gd name="connsiteY0" fmla="*/ 992 h 1787287"/>
                  <a:gd name="connsiteX1" fmla="*/ 1000382 w 1000904"/>
                  <a:gd name="connsiteY1" fmla="*/ 48617 h 1787287"/>
                  <a:gd name="connsiteX2" fmla="*/ 66932 w 1000904"/>
                  <a:gd name="connsiteY2" fmla="*/ 315317 h 1787287"/>
                  <a:gd name="connsiteX3" fmla="*/ 981332 w 1000904"/>
                  <a:gd name="connsiteY3" fmla="*/ 658217 h 1787287"/>
                  <a:gd name="connsiteX4" fmla="*/ 257 w 1000904"/>
                  <a:gd name="connsiteY4" fmla="*/ 963017 h 1787287"/>
                  <a:gd name="connsiteX5" fmla="*/ 876557 w 1000904"/>
                  <a:gd name="connsiteY5" fmla="*/ 1334492 h 1787287"/>
                  <a:gd name="connsiteX6" fmla="*/ 85982 w 1000904"/>
                  <a:gd name="connsiteY6" fmla="*/ 1658342 h 1787287"/>
                  <a:gd name="connsiteX7" fmla="*/ 224870 w 1000904"/>
                  <a:gd name="connsiteY7" fmla="*/ 1775996 h 1787287"/>
                  <a:gd name="connsiteX8" fmla="*/ 326053 w 1000904"/>
                  <a:gd name="connsiteY8" fmla="*/ 1769858 h 1787287"/>
                  <a:gd name="connsiteX9" fmla="*/ 635309 w 1000904"/>
                  <a:gd name="connsiteY9" fmla="*/ 1783002 h 1787287"/>
                  <a:gd name="connsiteX10" fmla="*/ 512088 w 1000904"/>
                  <a:gd name="connsiteY10" fmla="*/ 1787287 h 178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0904" h="1787287">
                    <a:moveTo>
                      <a:pt x="171707" y="992"/>
                    </a:moveTo>
                    <a:cubicBezTo>
                      <a:pt x="594775" y="-1389"/>
                      <a:pt x="1017844" y="-3770"/>
                      <a:pt x="1000382" y="48617"/>
                    </a:cubicBezTo>
                    <a:cubicBezTo>
                      <a:pt x="982920" y="101004"/>
                      <a:pt x="70107" y="213717"/>
                      <a:pt x="66932" y="315317"/>
                    </a:cubicBezTo>
                    <a:cubicBezTo>
                      <a:pt x="63757" y="416917"/>
                      <a:pt x="992445" y="550267"/>
                      <a:pt x="981332" y="658217"/>
                    </a:cubicBezTo>
                    <a:cubicBezTo>
                      <a:pt x="970220" y="766167"/>
                      <a:pt x="17719" y="850305"/>
                      <a:pt x="257" y="963017"/>
                    </a:cubicBezTo>
                    <a:cubicBezTo>
                      <a:pt x="-17206" y="1075730"/>
                      <a:pt x="862270" y="1218605"/>
                      <a:pt x="876557" y="1334492"/>
                    </a:cubicBezTo>
                    <a:cubicBezTo>
                      <a:pt x="890845" y="1450380"/>
                      <a:pt x="194597" y="1584758"/>
                      <a:pt x="85982" y="1658342"/>
                    </a:cubicBezTo>
                    <a:cubicBezTo>
                      <a:pt x="-22633" y="1731926"/>
                      <a:pt x="184858" y="1757410"/>
                      <a:pt x="224870" y="1775996"/>
                    </a:cubicBezTo>
                    <a:cubicBezTo>
                      <a:pt x="264882" y="1794582"/>
                      <a:pt x="257647" y="1768690"/>
                      <a:pt x="326053" y="1769858"/>
                    </a:cubicBezTo>
                    <a:cubicBezTo>
                      <a:pt x="394460" y="1771026"/>
                      <a:pt x="532224" y="1778621"/>
                      <a:pt x="635309" y="1783002"/>
                    </a:cubicBezTo>
                    <a:lnTo>
                      <a:pt x="512088" y="1787287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95000"/>
                  </a:schemeClr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 67">
                <a:extLst>
                  <a:ext uri="{FF2B5EF4-FFF2-40B4-BE49-F238E27FC236}">
                    <a16:creationId xmlns:a16="http://schemas.microsoft.com/office/drawing/2014/main" id="{0944481F-4E36-46AB-B74C-B07328489C9A}"/>
                  </a:ext>
                </a:extLst>
              </p:cNvPr>
              <p:cNvSpPr/>
              <p:nvPr/>
            </p:nvSpPr>
            <p:spPr>
              <a:xfrm flipH="1">
                <a:off x="8926941" y="3680317"/>
                <a:ext cx="973021" cy="1768085"/>
              </a:xfrm>
              <a:custGeom>
                <a:avLst/>
                <a:gdLst>
                  <a:gd name="connsiteX0" fmla="*/ 127960 w 2750510"/>
                  <a:gd name="connsiteY0" fmla="*/ 0 h 1751894"/>
                  <a:gd name="connsiteX1" fmla="*/ 972510 w 2750510"/>
                  <a:gd name="connsiteY1" fmla="*/ 355600 h 1751894"/>
                  <a:gd name="connsiteX2" fmla="*/ 960 w 2750510"/>
                  <a:gd name="connsiteY2" fmla="*/ 622300 h 1751894"/>
                  <a:gd name="connsiteX3" fmla="*/ 883610 w 2750510"/>
                  <a:gd name="connsiteY3" fmla="*/ 1016000 h 1751894"/>
                  <a:gd name="connsiteX4" fmla="*/ 960 w 2750510"/>
                  <a:gd name="connsiteY4" fmla="*/ 1289050 h 1751894"/>
                  <a:gd name="connsiteX5" fmla="*/ 731210 w 2750510"/>
                  <a:gd name="connsiteY5" fmla="*/ 1676400 h 1751894"/>
                  <a:gd name="connsiteX6" fmla="*/ 1626560 w 2750510"/>
                  <a:gd name="connsiteY6" fmla="*/ 1708150 h 1751894"/>
                  <a:gd name="connsiteX7" fmla="*/ 2128210 w 2750510"/>
                  <a:gd name="connsiteY7" fmla="*/ 1193800 h 1751894"/>
                  <a:gd name="connsiteX8" fmla="*/ 2452060 w 2750510"/>
                  <a:gd name="connsiteY8" fmla="*/ 774700 h 1751894"/>
                  <a:gd name="connsiteX9" fmla="*/ 2750510 w 2750510"/>
                  <a:gd name="connsiteY9" fmla="*/ 1365250 h 1751894"/>
                  <a:gd name="connsiteX0" fmla="*/ 127960 w 2750510"/>
                  <a:gd name="connsiteY0" fmla="*/ 0 h 1738142"/>
                  <a:gd name="connsiteX1" fmla="*/ 972510 w 2750510"/>
                  <a:gd name="connsiteY1" fmla="*/ 355600 h 1738142"/>
                  <a:gd name="connsiteX2" fmla="*/ 960 w 2750510"/>
                  <a:gd name="connsiteY2" fmla="*/ 622300 h 1738142"/>
                  <a:gd name="connsiteX3" fmla="*/ 883610 w 2750510"/>
                  <a:gd name="connsiteY3" fmla="*/ 1016000 h 1738142"/>
                  <a:gd name="connsiteX4" fmla="*/ 960 w 2750510"/>
                  <a:gd name="connsiteY4" fmla="*/ 1289050 h 1738142"/>
                  <a:gd name="connsiteX5" fmla="*/ 731210 w 2750510"/>
                  <a:gd name="connsiteY5" fmla="*/ 1676400 h 1738142"/>
                  <a:gd name="connsiteX6" fmla="*/ 1626560 w 2750510"/>
                  <a:gd name="connsiteY6" fmla="*/ 1708150 h 1738142"/>
                  <a:gd name="connsiteX7" fmla="*/ 1778960 w 2750510"/>
                  <a:gd name="connsiteY7" fmla="*/ 1384300 h 1738142"/>
                  <a:gd name="connsiteX8" fmla="*/ 2452060 w 2750510"/>
                  <a:gd name="connsiteY8" fmla="*/ 774700 h 1738142"/>
                  <a:gd name="connsiteX9" fmla="*/ 2750510 w 2750510"/>
                  <a:gd name="connsiteY9" fmla="*/ 1365250 h 1738142"/>
                  <a:gd name="connsiteX0" fmla="*/ 127926 w 2750476"/>
                  <a:gd name="connsiteY0" fmla="*/ 0 h 1742566"/>
                  <a:gd name="connsiteX1" fmla="*/ 972476 w 2750476"/>
                  <a:gd name="connsiteY1" fmla="*/ 355600 h 1742566"/>
                  <a:gd name="connsiteX2" fmla="*/ 926 w 2750476"/>
                  <a:gd name="connsiteY2" fmla="*/ 622300 h 1742566"/>
                  <a:gd name="connsiteX3" fmla="*/ 883576 w 2750476"/>
                  <a:gd name="connsiteY3" fmla="*/ 1016000 h 1742566"/>
                  <a:gd name="connsiteX4" fmla="*/ 926 w 2750476"/>
                  <a:gd name="connsiteY4" fmla="*/ 1289050 h 1742566"/>
                  <a:gd name="connsiteX5" fmla="*/ 731176 w 2750476"/>
                  <a:gd name="connsiteY5" fmla="*/ 1676400 h 1742566"/>
                  <a:gd name="connsiteX6" fmla="*/ 1512226 w 2750476"/>
                  <a:gd name="connsiteY6" fmla="*/ 1714500 h 1742566"/>
                  <a:gd name="connsiteX7" fmla="*/ 1778926 w 2750476"/>
                  <a:gd name="connsiteY7" fmla="*/ 1384300 h 1742566"/>
                  <a:gd name="connsiteX8" fmla="*/ 2452026 w 2750476"/>
                  <a:gd name="connsiteY8" fmla="*/ 774700 h 1742566"/>
                  <a:gd name="connsiteX9" fmla="*/ 2750476 w 2750476"/>
                  <a:gd name="connsiteY9" fmla="*/ 1365250 h 1742566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726 w 2750276"/>
                  <a:gd name="connsiteY0" fmla="*/ 0 h 1778169"/>
                  <a:gd name="connsiteX1" fmla="*/ 972276 w 2750276"/>
                  <a:gd name="connsiteY1" fmla="*/ 355600 h 1778169"/>
                  <a:gd name="connsiteX2" fmla="*/ 726 w 2750276"/>
                  <a:gd name="connsiteY2" fmla="*/ 622300 h 1778169"/>
                  <a:gd name="connsiteX3" fmla="*/ 883376 w 2750276"/>
                  <a:gd name="connsiteY3" fmla="*/ 1016000 h 1778169"/>
                  <a:gd name="connsiteX4" fmla="*/ 726 w 2750276"/>
                  <a:gd name="connsiteY4" fmla="*/ 1289050 h 1778169"/>
                  <a:gd name="connsiteX5" fmla="*/ 730976 w 2750276"/>
                  <a:gd name="connsiteY5" fmla="*/ 1676400 h 1778169"/>
                  <a:gd name="connsiteX6" fmla="*/ 639955 w 2750276"/>
                  <a:gd name="connsiteY6" fmla="*/ 1762173 h 1778169"/>
                  <a:gd name="connsiteX7" fmla="*/ 1829526 w 2750276"/>
                  <a:gd name="connsiteY7" fmla="*/ 1416050 h 1778169"/>
                  <a:gd name="connsiteX8" fmla="*/ 2274026 w 2750276"/>
                  <a:gd name="connsiteY8" fmla="*/ 1060450 h 1778169"/>
                  <a:gd name="connsiteX9" fmla="*/ 2750276 w 2750276"/>
                  <a:gd name="connsiteY9" fmla="*/ 1365250 h 1778169"/>
                  <a:gd name="connsiteX0" fmla="*/ 127726 w 2750276"/>
                  <a:gd name="connsiteY0" fmla="*/ 0 h 1815444"/>
                  <a:gd name="connsiteX1" fmla="*/ 972276 w 2750276"/>
                  <a:gd name="connsiteY1" fmla="*/ 355600 h 1815444"/>
                  <a:gd name="connsiteX2" fmla="*/ 726 w 2750276"/>
                  <a:gd name="connsiteY2" fmla="*/ 622300 h 1815444"/>
                  <a:gd name="connsiteX3" fmla="*/ 883376 w 2750276"/>
                  <a:gd name="connsiteY3" fmla="*/ 1016000 h 1815444"/>
                  <a:gd name="connsiteX4" fmla="*/ 726 w 2750276"/>
                  <a:gd name="connsiteY4" fmla="*/ 1289050 h 1815444"/>
                  <a:gd name="connsiteX5" fmla="*/ 730976 w 2750276"/>
                  <a:gd name="connsiteY5" fmla="*/ 1676400 h 1815444"/>
                  <a:gd name="connsiteX6" fmla="*/ 639955 w 2750276"/>
                  <a:gd name="connsiteY6" fmla="*/ 1762173 h 1815444"/>
                  <a:gd name="connsiteX7" fmla="*/ 583561 w 2750276"/>
                  <a:gd name="connsiteY7" fmla="*/ 1759461 h 1815444"/>
                  <a:gd name="connsiteX8" fmla="*/ 2274026 w 2750276"/>
                  <a:gd name="connsiteY8" fmla="*/ 1060450 h 1815444"/>
                  <a:gd name="connsiteX9" fmla="*/ 2750276 w 2750276"/>
                  <a:gd name="connsiteY9" fmla="*/ 1365250 h 1815444"/>
                  <a:gd name="connsiteX0" fmla="*/ 127726 w 2750276"/>
                  <a:gd name="connsiteY0" fmla="*/ 0 h 1768085"/>
                  <a:gd name="connsiteX1" fmla="*/ 972276 w 2750276"/>
                  <a:gd name="connsiteY1" fmla="*/ 355600 h 1768085"/>
                  <a:gd name="connsiteX2" fmla="*/ 726 w 2750276"/>
                  <a:gd name="connsiteY2" fmla="*/ 622300 h 1768085"/>
                  <a:gd name="connsiteX3" fmla="*/ 883376 w 2750276"/>
                  <a:gd name="connsiteY3" fmla="*/ 1016000 h 1768085"/>
                  <a:gd name="connsiteX4" fmla="*/ 726 w 2750276"/>
                  <a:gd name="connsiteY4" fmla="*/ 1289050 h 1768085"/>
                  <a:gd name="connsiteX5" fmla="*/ 730976 w 2750276"/>
                  <a:gd name="connsiteY5" fmla="*/ 1676400 h 1768085"/>
                  <a:gd name="connsiteX6" fmla="*/ 639955 w 2750276"/>
                  <a:gd name="connsiteY6" fmla="*/ 1762173 h 1768085"/>
                  <a:gd name="connsiteX7" fmla="*/ 583561 w 2750276"/>
                  <a:gd name="connsiteY7" fmla="*/ 1759461 h 1768085"/>
                  <a:gd name="connsiteX8" fmla="*/ 513778 w 2750276"/>
                  <a:gd name="connsiteY8" fmla="*/ 1765348 h 1768085"/>
                  <a:gd name="connsiteX9" fmla="*/ 2750276 w 2750276"/>
                  <a:gd name="connsiteY9" fmla="*/ 1365250 h 1768085"/>
                  <a:gd name="connsiteX0" fmla="*/ 127726 w 973021"/>
                  <a:gd name="connsiteY0" fmla="*/ 0 h 1768085"/>
                  <a:gd name="connsiteX1" fmla="*/ 972276 w 973021"/>
                  <a:gd name="connsiteY1" fmla="*/ 355600 h 1768085"/>
                  <a:gd name="connsiteX2" fmla="*/ 726 w 973021"/>
                  <a:gd name="connsiteY2" fmla="*/ 622300 h 1768085"/>
                  <a:gd name="connsiteX3" fmla="*/ 883376 w 973021"/>
                  <a:gd name="connsiteY3" fmla="*/ 1016000 h 1768085"/>
                  <a:gd name="connsiteX4" fmla="*/ 726 w 973021"/>
                  <a:gd name="connsiteY4" fmla="*/ 1289050 h 1768085"/>
                  <a:gd name="connsiteX5" fmla="*/ 730976 w 973021"/>
                  <a:gd name="connsiteY5" fmla="*/ 1676400 h 1768085"/>
                  <a:gd name="connsiteX6" fmla="*/ 639955 w 973021"/>
                  <a:gd name="connsiteY6" fmla="*/ 1762173 h 1768085"/>
                  <a:gd name="connsiteX7" fmla="*/ 583561 w 973021"/>
                  <a:gd name="connsiteY7" fmla="*/ 1759461 h 1768085"/>
                  <a:gd name="connsiteX8" fmla="*/ 513778 w 973021"/>
                  <a:gd name="connsiteY8" fmla="*/ 1765348 h 1768085"/>
                  <a:gd name="connsiteX9" fmla="*/ 365941 w 973021"/>
                  <a:gd name="connsiteY9" fmla="*/ 1767886 h 176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021" h="1768085">
                    <a:moveTo>
                      <a:pt x="127726" y="0"/>
                    </a:moveTo>
                    <a:cubicBezTo>
                      <a:pt x="560584" y="125941"/>
                      <a:pt x="993443" y="251883"/>
                      <a:pt x="972276" y="355600"/>
                    </a:cubicBezTo>
                    <a:cubicBezTo>
                      <a:pt x="951109" y="459317"/>
                      <a:pt x="15543" y="512233"/>
                      <a:pt x="726" y="622300"/>
                    </a:cubicBezTo>
                    <a:cubicBezTo>
                      <a:pt x="-14091" y="732367"/>
                      <a:pt x="883376" y="904875"/>
                      <a:pt x="883376" y="1016000"/>
                    </a:cubicBezTo>
                    <a:cubicBezTo>
                      <a:pt x="883376" y="1127125"/>
                      <a:pt x="26126" y="1178983"/>
                      <a:pt x="726" y="1289050"/>
                    </a:cubicBezTo>
                    <a:cubicBezTo>
                      <a:pt x="-24674" y="1399117"/>
                      <a:pt x="624438" y="1597546"/>
                      <a:pt x="730976" y="1676400"/>
                    </a:cubicBezTo>
                    <a:cubicBezTo>
                      <a:pt x="837514" y="1755254"/>
                      <a:pt x="664524" y="1748330"/>
                      <a:pt x="639955" y="1762173"/>
                    </a:cubicBezTo>
                    <a:cubicBezTo>
                      <a:pt x="615386" y="1776017"/>
                      <a:pt x="604590" y="1758932"/>
                      <a:pt x="583561" y="1759461"/>
                    </a:cubicBezTo>
                    <a:cubicBezTo>
                      <a:pt x="562532" y="1759990"/>
                      <a:pt x="360320" y="1773815"/>
                      <a:pt x="513778" y="1765348"/>
                    </a:cubicBezTo>
                    <a:cubicBezTo>
                      <a:pt x="667236" y="1756881"/>
                      <a:pt x="365941" y="1767886"/>
                      <a:pt x="365941" y="1767886"/>
                    </a:cubicBezTo>
                  </a:path>
                </a:pathLst>
              </a:custGeom>
              <a:noFill/>
              <a:ln w="76200" cap="rnd">
                <a:solidFill>
                  <a:schemeClr val="bg1"/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자유형 103">
              <a:extLst>
                <a:ext uri="{FF2B5EF4-FFF2-40B4-BE49-F238E27FC236}">
                  <a16:creationId xmlns:a16="http://schemas.microsoft.com/office/drawing/2014/main" id="{4F7B1573-259E-4460-9708-49A5E2402F0E}"/>
                </a:ext>
              </a:extLst>
            </p:cNvPr>
            <p:cNvSpPr/>
            <p:nvPr/>
          </p:nvSpPr>
          <p:spPr>
            <a:xfrm flipH="1">
              <a:off x="8795433" y="5860859"/>
              <a:ext cx="1325211" cy="1033366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211" h="1088983">
                  <a:moveTo>
                    <a:pt x="519203" y="930"/>
                  </a:moveTo>
                  <a:cubicBezTo>
                    <a:pt x="105663" y="-24073"/>
                    <a:pt x="-10150" y="458810"/>
                    <a:pt x="681" y="971218"/>
                  </a:cubicBezTo>
                  <a:lnTo>
                    <a:pt x="7049" y="1088983"/>
                  </a:lnTo>
                  <a:lnTo>
                    <a:pt x="1325211" y="1088983"/>
                  </a:lnTo>
                  <a:lnTo>
                    <a:pt x="1324278" y="981684"/>
                  </a:lnTo>
                  <a:cubicBezTo>
                    <a:pt x="1292528" y="-182271"/>
                    <a:pt x="991820" y="29505"/>
                    <a:pt x="519203" y="9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C392">
                    <a:lumMod val="78000"/>
                  </a:srgbClr>
                </a:gs>
                <a:gs pos="98693">
                  <a:srgbClr val="FBC392">
                    <a:lumMod val="82000"/>
                  </a:srgbClr>
                </a:gs>
                <a:gs pos="83684">
                  <a:srgbClr val="FBC392"/>
                </a:gs>
                <a:gs pos="18000">
                  <a:srgbClr val="FBC392"/>
                </a:gs>
              </a:gsLst>
              <a:lin ang="10800000" scaled="0"/>
              <a:tileRect/>
            </a:gradFill>
            <a:ln w="38100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28" name="자유형 104">
              <a:extLst>
                <a:ext uri="{FF2B5EF4-FFF2-40B4-BE49-F238E27FC236}">
                  <a16:creationId xmlns:a16="http://schemas.microsoft.com/office/drawing/2014/main" id="{AB0D10AD-19F9-4E60-B4FF-3669066D212B}"/>
                </a:ext>
              </a:extLst>
            </p:cNvPr>
            <p:cNvSpPr/>
            <p:nvPr/>
          </p:nvSpPr>
          <p:spPr>
            <a:xfrm flipH="1">
              <a:off x="8760464" y="5756361"/>
              <a:ext cx="1337212" cy="426249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  <a:gd name="connsiteX0" fmla="*/ 519203 w 1334736"/>
                <a:gd name="connsiteY0" fmla="*/ 930 h 1346365"/>
                <a:gd name="connsiteX1" fmla="*/ 681 w 1334736"/>
                <a:gd name="connsiteY1" fmla="*/ 971218 h 1346365"/>
                <a:gd name="connsiteX2" fmla="*/ 7049 w 1334736"/>
                <a:gd name="connsiteY2" fmla="*/ 1088983 h 1346365"/>
                <a:gd name="connsiteX3" fmla="*/ 1334736 w 1334736"/>
                <a:gd name="connsiteY3" fmla="*/ 1346365 h 1346365"/>
                <a:gd name="connsiteX4" fmla="*/ 1324278 w 1334736"/>
                <a:gd name="connsiteY4" fmla="*/ 981684 h 1346365"/>
                <a:gd name="connsiteX5" fmla="*/ 519203 w 1334736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85179 w 1337212"/>
                <a:gd name="connsiteY0" fmla="*/ 9968 h 1288674"/>
                <a:gd name="connsiteX1" fmla="*/ 3157 w 1337212"/>
                <a:gd name="connsiteY1" fmla="*/ 913527 h 1288674"/>
                <a:gd name="connsiteX2" fmla="*/ 0 w 1337212"/>
                <a:gd name="connsiteY2" fmla="*/ 1288674 h 1288674"/>
                <a:gd name="connsiteX3" fmla="*/ 1337212 w 1337212"/>
                <a:gd name="connsiteY3" fmla="*/ 1288674 h 1288674"/>
                <a:gd name="connsiteX4" fmla="*/ 1326754 w 1337212"/>
                <a:gd name="connsiteY4" fmla="*/ 923993 h 1288674"/>
                <a:gd name="connsiteX5" fmla="*/ 585179 w 1337212"/>
                <a:gd name="connsiteY5" fmla="*/ 9968 h 1288674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7212" h="1279778">
                  <a:moveTo>
                    <a:pt x="585179" y="1072"/>
                  </a:moveTo>
                  <a:cubicBezTo>
                    <a:pt x="171639" y="-23931"/>
                    <a:pt x="46301" y="392224"/>
                    <a:pt x="3157" y="904631"/>
                  </a:cubicBezTo>
                  <a:cubicBezTo>
                    <a:pt x="2105" y="1029680"/>
                    <a:pt x="1052" y="1154729"/>
                    <a:pt x="0" y="1279778"/>
                  </a:cubicBezTo>
                  <a:cubicBezTo>
                    <a:pt x="420337" y="898471"/>
                    <a:pt x="907350" y="1003330"/>
                    <a:pt x="1337212" y="1279778"/>
                  </a:cubicBezTo>
                  <a:cubicBezTo>
                    <a:pt x="1336901" y="1244012"/>
                    <a:pt x="1327065" y="950863"/>
                    <a:pt x="1326754" y="915097"/>
                  </a:cubicBezTo>
                  <a:cubicBezTo>
                    <a:pt x="1234679" y="-29607"/>
                    <a:pt x="1057796" y="29647"/>
                    <a:pt x="585179" y="1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546A">
                    <a:shade val="30000"/>
                    <a:satMod val="115000"/>
                  </a:srgbClr>
                </a:gs>
                <a:gs pos="50000">
                  <a:srgbClr val="44546A">
                    <a:shade val="67500"/>
                    <a:satMod val="115000"/>
                  </a:srgbClr>
                </a:gs>
                <a:gs pos="100000">
                  <a:srgbClr val="44546A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8100" cap="rnd">
              <a:noFill/>
              <a:bevel/>
            </a:ln>
            <a:effectLst>
              <a:outerShdw blurRad="152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0320D6B-60A0-442D-BC0B-0ACC38854108}"/>
              </a:ext>
            </a:extLst>
          </p:cNvPr>
          <p:cNvGrpSpPr/>
          <p:nvPr/>
        </p:nvGrpSpPr>
        <p:grpSpPr>
          <a:xfrm rot="21281144" flipH="1">
            <a:off x="2021254" y="3751615"/>
            <a:ext cx="1755000" cy="3769980"/>
            <a:chOff x="8316886" y="2254250"/>
            <a:chExt cx="2160000" cy="463997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F9C2F21-D9D9-49D2-9706-4DF8F6B17AB4}"/>
                </a:ext>
              </a:extLst>
            </p:cNvPr>
            <p:cNvGrpSpPr/>
            <p:nvPr/>
          </p:nvGrpSpPr>
          <p:grpSpPr>
            <a:xfrm>
              <a:off x="8316886" y="2254250"/>
              <a:ext cx="2160000" cy="4603750"/>
              <a:chOff x="8316886" y="2254250"/>
              <a:chExt cx="2160000" cy="4603750"/>
            </a:xfrm>
          </p:grpSpPr>
          <p:sp>
            <p:nvSpPr>
              <p:cNvPr id="54" name="자유형 98">
                <a:extLst>
                  <a:ext uri="{FF2B5EF4-FFF2-40B4-BE49-F238E27FC236}">
                    <a16:creationId xmlns:a16="http://schemas.microsoft.com/office/drawing/2014/main" id="{A7800321-C73B-4E52-A297-0D253158B38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16886" y="2254250"/>
                <a:ext cx="2160000" cy="4603750"/>
              </a:xfrm>
              <a:custGeom>
                <a:avLst/>
                <a:gdLst>
                  <a:gd name="connsiteX0" fmla="*/ 1225161 w 2160000"/>
                  <a:gd name="connsiteY0" fmla="*/ 0 h 4603750"/>
                  <a:gd name="connsiteX1" fmla="*/ 1130323 w 2160000"/>
                  <a:gd name="connsiteY1" fmla="*/ 1822 h 4603750"/>
                  <a:gd name="connsiteX2" fmla="*/ 1029677 w 2160000"/>
                  <a:gd name="connsiteY2" fmla="*/ 14575 h 4603750"/>
                  <a:gd name="connsiteX3" fmla="*/ 938710 w 2160000"/>
                  <a:gd name="connsiteY3" fmla="*/ 38260 h 4603750"/>
                  <a:gd name="connsiteX4" fmla="*/ 853548 w 2160000"/>
                  <a:gd name="connsiteY4" fmla="*/ 74698 h 4603750"/>
                  <a:gd name="connsiteX5" fmla="*/ 768387 w 2160000"/>
                  <a:gd name="connsiteY5" fmla="*/ 122068 h 4603750"/>
                  <a:gd name="connsiteX6" fmla="*/ 687097 w 2160000"/>
                  <a:gd name="connsiteY6" fmla="*/ 184013 h 4603750"/>
                  <a:gd name="connsiteX7" fmla="*/ 605806 w 2160000"/>
                  <a:gd name="connsiteY7" fmla="*/ 258711 h 4603750"/>
                  <a:gd name="connsiteX8" fmla="*/ 532258 w 2160000"/>
                  <a:gd name="connsiteY8" fmla="*/ 342519 h 4603750"/>
                  <a:gd name="connsiteX9" fmla="*/ 460645 w 2160000"/>
                  <a:gd name="connsiteY9" fmla="*/ 437258 h 4603750"/>
                  <a:gd name="connsiteX10" fmla="*/ 392903 w 2160000"/>
                  <a:gd name="connsiteY10" fmla="*/ 541107 h 4603750"/>
                  <a:gd name="connsiteX11" fmla="*/ 327097 w 2160000"/>
                  <a:gd name="connsiteY11" fmla="*/ 655887 h 4603750"/>
                  <a:gd name="connsiteX12" fmla="*/ 267097 w 2160000"/>
                  <a:gd name="connsiteY12" fmla="*/ 779777 h 4603750"/>
                  <a:gd name="connsiteX13" fmla="*/ 212903 w 2160000"/>
                  <a:gd name="connsiteY13" fmla="*/ 912777 h 4603750"/>
                  <a:gd name="connsiteX14" fmla="*/ 160645 w 2160000"/>
                  <a:gd name="connsiteY14" fmla="*/ 1054886 h 4603750"/>
                  <a:gd name="connsiteX15" fmla="*/ 116129 w 2160000"/>
                  <a:gd name="connsiteY15" fmla="*/ 1206104 h 4603750"/>
                  <a:gd name="connsiteX16" fmla="*/ 73548 w 2160000"/>
                  <a:gd name="connsiteY16" fmla="*/ 1364610 h 4603750"/>
                  <a:gd name="connsiteX17" fmla="*/ 38710 w 2160000"/>
                  <a:gd name="connsiteY17" fmla="*/ 1530404 h 4603750"/>
                  <a:gd name="connsiteX18" fmla="*/ 15484 w 2160000"/>
                  <a:gd name="connsiteY18" fmla="*/ 1676156 h 4603750"/>
                  <a:gd name="connsiteX19" fmla="*/ 3871 w 2160000"/>
                  <a:gd name="connsiteY19" fmla="*/ 1827375 h 4603750"/>
                  <a:gd name="connsiteX20" fmla="*/ 0 w 2160000"/>
                  <a:gd name="connsiteY20" fmla="*/ 1980415 h 4603750"/>
                  <a:gd name="connsiteX21" fmla="*/ 3871 w 2160000"/>
                  <a:gd name="connsiteY21" fmla="*/ 2137099 h 4603750"/>
                  <a:gd name="connsiteX22" fmla="*/ 13548 w 2160000"/>
                  <a:gd name="connsiteY22" fmla="*/ 2293784 h 4603750"/>
                  <a:gd name="connsiteX23" fmla="*/ 32903 w 2160000"/>
                  <a:gd name="connsiteY23" fmla="*/ 2452290 h 4603750"/>
                  <a:gd name="connsiteX24" fmla="*/ 52258 w 2160000"/>
                  <a:gd name="connsiteY24" fmla="*/ 2614440 h 4603750"/>
                  <a:gd name="connsiteX25" fmla="*/ 79355 w 2160000"/>
                  <a:gd name="connsiteY25" fmla="*/ 2774768 h 4603750"/>
                  <a:gd name="connsiteX26" fmla="*/ 108387 w 2160000"/>
                  <a:gd name="connsiteY26" fmla="*/ 2936917 h 4603750"/>
                  <a:gd name="connsiteX27" fmla="*/ 139355 w 2160000"/>
                  <a:gd name="connsiteY27" fmla="*/ 3095424 h 4603750"/>
                  <a:gd name="connsiteX28" fmla="*/ 158710 w 2160000"/>
                  <a:gd name="connsiteY28" fmla="*/ 3215670 h 4603750"/>
                  <a:gd name="connsiteX29" fmla="*/ 176129 w 2160000"/>
                  <a:gd name="connsiteY29" fmla="*/ 3343203 h 4603750"/>
                  <a:gd name="connsiteX30" fmla="*/ 183871 w 2160000"/>
                  <a:gd name="connsiteY30" fmla="*/ 3474381 h 4603750"/>
                  <a:gd name="connsiteX31" fmla="*/ 189677 w 2160000"/>
                  <a:gd name="connsiteY31" fmla="*/ 3607380 h 4603750"/>
                  <a:gd name="connsiteX32" fmla="*/ 191613 w 2160000"/>
                  <a:gd name="connsiteY32" fmla="*/ 3742201 h 4603750"/>
                  <a:gd name="connsiteX33" fmla="*/ 189677 w 2160000"/>
                  <a:gd name="connsiteY33" fmla="*/ 3880666 h 4603750"/>
                  <a:gd name="connsiteX34" fmla="*/ 189677 w 2160000"/>
                  <a:gd name="connsiteY34" fmla="*/ 4017310 h 4603750"/>
                  <a:gd name="connsiteX35" fmla="*/ 187742 w 2160000"/>
                  <a:gd name="connsiteY35" fmla="*/ 4153953 h 4603750"/>
                  <a:gd name="connsiteX36" fmla="*/ 187742 w 2160000"/>
                  <a:gd name="connsiteY36" fmla="*/ 4288774 h 4603750"/>
                  <a:gd name="connsiteX37" fmla="*/ 187742 w 2160000"/>
                  <a:gd name="connsiteY37" fmla="*/ 4423595 h 4603750"/>
                  <a:gd name="connsiteX38" fmla="*/ 191613 w 2160000"/>
                  <a:gd name="connsiteY38" fmla="*/ 4552951 h 4603750"/>
                  <a:gd name="connsiteX39" fmla="*/ 195468 w 2160000"/>
                  <a:gd name="connsiteY39" fmla="*/ 4603750 h 4603750"/>
                  <a:gd name="connsiteX40" fmla="*/ 1914094 w 2160000"/>
                  <a:gd name="connsiteY40" fmla="*/ 4603750 h 4603750"/>
                  <a:gd name="connsiteX41" fmla="*/ 1923871 w 2160000"/>
                  <a:gd name="connsiteY41" fmla="*/ 4505581 h 4603750"/>
                  <a:gd name="connsiteX42" fmla="*/ 1927742 w 2160000"/>
                  <a:gd name="connsiteY42" fmla="*/ 4394445 h 4603750"/>
                  <a:gd name="connsiteX43" fmla="*/ 1927742 w 2160000"/>
                  <a:gd name="connsiteY43" fmla="*/ 4285130 h 4603750"/>
                  <a:gd name="connsiteX44" fmla="*/ 1923871 w 2160000"/>
                  <a:gd name="connsiteY44" fmla="*/ 4179459 h 4603750"/>
                  <a:gd name="connsiteX45" fmla="*/ 1916129 w 2160000"/>
                  <a:gd name="connsiteY45" fmla="*/ 4071967 h 4603750"/>
                  <a:gd name="connsiteX46" fmla="*/ 1908387 w 2160000"/>
                  <a:gd name="connsiteY46" fmla="*/ 3966296 h 4603750"/>
                  <a:gd name="connsiteX47" fmla="*/ 1898710 w 2160000"/>
                  <a:gd name="connsiteY47" fmla="*/ 3860625 h 4603750"/>
                  <a:gd name="connsiteX48" fmla="*/ 1887097 w 2160000"/>
                  <a:gd name="connsiteY48" fmla="*/ 3754955 h 4603750"/>
                  <a:gd name="connsiteX49" fmla="*/ 1875484 w 2160000"/>
                  <a:gd name="connsiteY49" fmla="*/ 3645640 h 4603750"/>
                  <a:gd name="connsiteX50" fmla="*/ 1865806 w 2160000"/>
                  <a:gd name="connsiteY50" fmla="*/ 3536326 h 4603750"/>
                  <a:gd name="connsiteX51" fmla="*/ 1860000 w 2160000"/>
                  <a:gd name="connsiteY51" fmla="*/ 3423367 h 4603750"/>
                  <a:gd name="connsiteX52" fmla="*/ 1854194 w 2160000"/>
                  <a:gd name="connsiteY52" fmla="*/ 3304943 h 4603750"/>
                  <a:gd name="connsiteX53" fmla="*/ 1852258 w 2160000"/>
                  <a:gd name="connsiteY53" fmla="*/ 3181053 h 4603750"/>
                  <a:gd name="connsiteX54" fmla="*/ 1854194 w 2160000"/>
                  <a:gd name="connsiteY54" fmla="*/ 3055342 h 4603750"/>
                  <a:gd name="connsiteX55" fmla="*/ 1861936 w 2160000"/>
                  <a:gd name="connsiteY55" fmla="*/ 2955137 h 4603750"/>
                  <a:gd name="connsiteX56" fmla="*/ 1875484 w 2160000"/>
                  <a:gd name="connsiteY56" fmla="*/ 2862219 h 4603750"/>
                  <a:gd name="connsiteX57" fmla="*/ 1890968 w 2160000"/>
                  <a:gd name="connsiteY57" fmla="*/ 2771124 h 4603750"/>
                  <a:gd name="connsiteX58" fmla="*/ 1914194 w 2160000"/>
                  <a:gd name="connsiteY58" fmla="*/ 2683672 h 4603750"/>
                  <a:gd name="connsiteX59" fmla="*/ 1939355 w 2160000"/>
                  <a:gd name="connsiteY59" fmla="*/ 2594399 h 4603750"/>
                  <a:gd name="connsiteX60" fmla="*/ 1966452 w 2160000"/>
                  <a:gd name="connsiteY60" fmla="*/ 2508769 h 4603750"/>
                  <a:gd name="connsiteX61" fmla="*/ 1995484 w 2160000"/>
                  <a:gd name="connsiteY61" fmla="*/ 2423139 h 4603750"/>
                  <a:gd name="connsiteX62" fmla="*/ 2022581 w 2160000"/>
                  <a:gd name="connsiteY62" fmla="*/ 2337509 h 4603750"/>
                  <a:gd name="connsiteX63" fmla="*/ 2053548 w 2160000"/>
                  <a:gd name="connsiteY63" fmla="*/ 2248236 h 4603750"/>
                  <a:gd name="connsiteX64" fmla="*/ 2078710 w 2160000"/>
                  <a:gd name="connsiteY64" fmla="*/ 2158962 h 4603750"/>
                  <a:gd name="connsiteX65" fmla="*/ 2103871 w 2160000"/>
                  <a:gd name="connsiteY65" fmla="*/ 2066045 h 4603750"/>
                  <a:gd name="connsiteX66" fmla="*/ 2125161 w 2160000"/>
                  <a:gd name="connsiteY66" fmla="*/ 1969484 h 4603750"/>
                  <a:gd name="connsiteX67" fmla="*/ 2142581 w 2160000"/>
                  <a:gd name="connsiteY67" fmla="*/ 1867457 h 4603750"/>
                  <a:gd name="connsiteX68" fmla="*/ 2154194 w 2160000"/>
                  <a:gd name="connsiteY68" fmla="*/ 1763608 h 4603750"/>
                  <a:gd name="connsiteX69" fmla="*/ 2160000 w 2160000"/>
                  <a:gd name="connsiteY69" fmla="*/ 1650650 h 4603750"/>
                  <a:gd name="connsiteX70" fmla="*/ 2160000 w 2160000"/>
                  <a:gd name="connsiteY70" fmla="*/ 1532226 h 4603750"/>
                  <a:gd name="connsiteX71" fmla="*/ 2150323 w 2160000"/>
                  <a:gd name="connsiteY71" fmla="*/ 1408336 h 4603750"/>
                  <a:gd name="connsiteX72" fmla="*/ 2136774 w 2160000"/>
                  <a:gd name="connsiteY72" fmla="*/ 1282624 h 4603750"/>
                  <a:gd name="connsiteX73" fmla="*/ 2117419 w 2160000"/>
                  <a:gd name="connsiteY73" fmla="*/ 1162378 h 4603750"/>
                  <a:gd name="connsiteX74" fmla="*/ 2094194 w 2160000"/>
                  <a:gd name="connsiteY74" fmla="*/ 1043954 h 4603750"/>
                  <a:gd name="connsiteX75" fmla="*/ 2067097 w 2160000"/>
                  <a:gd name="connsiteY75" fmla="*/ 930996 h 4603750"/>
                  <a:gd name="connsiteX76" fmla="*/ 2036129 w 2160000"/>
                  <a:gd name="connsiteY76" fmla="*/ 819859 h 4603750"/>
                  <a:gd name="connsiteX77" fmla="*/ 2003226 w 2160000"/>
                  <a:gd name="connsiteY77" fmla="*/ 714188 h 4603750"/>
                  <a:gd name="connsiteX78" fmla="*/ 1960645 w 2160000"/>
                  <a:gd name="connsiteY78" fmla="*/ 613984 h 4603750"/>
                  <a:gd name="connsiteX79" fmla="*/ 1916129 w 2160000"/>
                  <a:gd name="connsiteY79" fmla="*/ 521066 h 4603750"/>
                  <a:gd name="connsiteX80" fmla="*/ 1867742 w 2160000"/>
                  <a:gd name="connsiteY80" fmla="*/ 431793 h 4603750"/>
                  <a:gd name="connsiteX81" fmla="*/ 1817419 w 2160000"/>
                  <a:gd name="connsiteY81" fmla="*/ 349807 h 4603750"/>
                  <a:gd name="connsiteX82" fmla="*/ 1759355 w 2160000"/>
                  <a:gd name="connsiteY82" fmla="*/ 276930 h 4603750"/>
                  <a:gd name="connsiteX83" fmla="*/ 1697419 w 2160000"/>
                  <a:gd name="connsiteY83" fmla="*/ 211342 h 4603750"/>
                  <a:gd name="connsiteX84" fmla="*/ 1631613 w 2160000"/>
                  <a:gd name="connsiteY84" fmla="*/ 153040 h 4603750"/>
                  <a:gd name="connsiteX85" fmla="*/ 1560000 w 2160000"/>
                  <a:gd name="connsiteY85" fmla="*/ 103849 h 4603750"/>
                  <a:gd name="connsiteX86" fmla="*/ 1482581 w 2160000"/>
                  <a:gd name="connsiteY86" fmla="*/ 61945 h 4603750"/>
                  <a:gd name="connsiteX87" fmla="*/ 1403226 w 2160000"/>
                  <a:gd name="connsiteY87" fmla="*/ 32794 h 4603750"/>
                  <a:gd name="connsiteX88" fmla="*/ 1318064 w 2160000"/>
                  <a:gd name="connsiteY88" fmla="*/ 10932 h 460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160000" h="4603750">
                    <a:moveTo>
                      <a:pt x="1225161" y="0"/>
                    </a:moveTo>
                    <a:lnTo>
                      <a:pt x="1130323" y="1822"/>
                    </a:lnTo>
                    <a:lnTo>
                      <a:pt x="1029677" y="14575"/>
                    </a:lnTo>
                    <a:lnTo>
                      <a:pt x="938710" y="38260"/>
                    </a:lnTo>
                    <a:lnTo>
                      <a:pt x="853548" y="74698"/>
                    </a:lnTo>
                    <a:lnTo>
                      <a:pt x="768387" y="122068"/>
                    </a:lnTo>
                    <a:lnTo>
                      <a:pt x="687097" y="184013"/>
                    </a:lnTo>
                    <a:lnTo>
                      <a:pt x="605806" y="258711"/>
                    </a:lnTo>
                    <a:lnTo>
                      <a:pt x="532258" y="342519"/>
                    </a:lnTo>
                    <a:lnTo>
                      <a:pt x="460645" y="437258"/>
                    </a:lnTo>
                    <a:lnTo>
                      <a:pt x="392903" y="541107"/>
                    </a:lnTo>
                    <a:lnTo>
                      <a:pt x="327097" y="655887"/>
                    </a:lnTo>
                    <a:lnTo>
                      <a:pt x="267097" y="779777"/>
                    </a:lnTo>
                    <a:lnTo>
                      <a:pt x="212903" y="912777"/>
                    </a:lnTo>
                    <a:lnTo>
                      <a:pt x="160645" y="1054886"/>
                    </a:lnTo>
                    <a:lnTo>
                      <a:pt x="116129" y="1206104"/>
                    </a:lnTo>
                    <a:lnTo>
                      <a:pt x="73548" y="1364610"/>
                    </a:lnTo>
                    <a:lnTo>
                      <a:pt x="38710" y="1530404"/>
                    </a:lnTo>
                    <a:lnTo>
                      <a:pt x="15484" y="1676156"/>
                    </a:lnTo>
                    <a:lnTo>
                      <a:pt x="3871" y="1827375"/>
                    </a:lnTo>
                    <a:lnTo>
                      <a:pt x="0" y="1980415"/>
                    </a:lnTo>
                    <a:lnTo>
                      <a:pt x="3871" y="2137099"/>
                    </a:lnTo>
                    <a:lnTo>
                      <a:pt x="13548" y="2293784"/>
                    </a:lnTo>
                    <a:lnTo>
                      <a:pt x="32903" y="2452290"/>
                    </a:lnTo>
                    <a:lnTo>
                      <a:pt x="52258" y="2614440"/>
                    </a:lnTo>
                    <a:lnTo>
                      <a:pt x="79355" y="2774768"/>
                    </a:lnTo>
                    <a:lnTo>
                      <a:pt x="108387" y="2936917"/>
                    </a:lnTo>
                    <a:lnTo>
                      <a:pt x="139355" y="3095424"/>
                    </a:lnTo>
                    <a:lnTo>
                      <a:pt x="158710" y="3215670"/>
                    </a:lnTo>
                    <a:lnTo>
                      <a:pt x="176129" y="3343203"/>
                    </a:lnTo>
                    <a:lnTo>
                      <a:pt x="183871" y="3474381"/>
                    </a:lnTo>
                    <a:lnTo>
                      <a:pt x="189677" y="3607380"/>
                    </a:lnTo>
                    <a:lnTo>
                      <a:pt x="191613" y="3742201"/>
                    </a:lnTo>
                    <a:lnTo>
                      <a:pt x="189677" y="3880666"/>
                    </a:lnTo>
                    <a:lnTo>
                      <a:pt x="189677" y="4017310"/>
                    </a:lnTo>
                    <a:lnTo>
                      <a:pt x="187742" y="4153953"/>
                    </a:lnTo>
                    <a:lnTo>
                      <a:pt x="187742" y="4288774"/>
                    </a:lnTo>
                    <a:lnTo>
                      <a:pt x="187742" y="4423595"/>
                    </a:lnTo>
                    <a:lnTo>
                      <a:pt x="191613" y="4552951"/>
                    </a:lnTo>
                    <a:lnTo>
                      <a:pt x="195468" y="4603750"/>
                    </a:lnTo>
                    <a:lnTo>
                      <a:pt x="1914094" y="4603750"/>
                    </a:lnTo>
                    <a:lnTo>
                      <a:pt x="1923871" y="4505581"/>
                    </a:lnTo>
                    <a:lnTo>
                      <a:pt x="1927742" y="4394445"/>
                    </a:lnTo>
                    <a:lnTo>
                      <a:pt x="1927742" y="4285130"/>
                    </a:lnTo>
                    <a:lnTo>
                      <a:pt x="1923871" y="4179459"/>
                    </a:lnTo>
                    <a:lnTo>
                      <a:pt x="1916129" y="4071967"/>
                    </a:lnTo>
                    <a:lnTo>
                      <a:pt x="1908387" y="3966296"/>
                    </a:lnTo>
                    <a:lnTo>
                      <a:pt x="1898710" y="3860625"/>
                    </a:lnTo>
                    <a:lnTo>
                      <a:pt x="1887097" y="3754955"/>
                    </a:lnTo>
                    <a:lnTo>
                      <a:pt x="1875484" y="3645640"/>
                    </a:lnTo>
                    <a:lnTo>
                      <a:pt x="1865806" y="3536326"/>
                    </a:lnTo>
                    <a:lnTo>
                      <a:pt x="1860000" y="3423367"/>
                    </a:lnTo>
                    <a:lnTo>
                      <a:pt x="1854194" y="3304943"/>
                    </a:lnTo>
                    <a:lnTo>
                      <a:pt x="1852258" y="3181053"/>
                    </a:lnTo>
                    <a:lnTo>
                      <a:pt x="1854194" y="3055342"/>
                    </a:lnTo>
                    <a:lnTo>
                      <a:pt x="1861936" y="2955137"/>
                    </a:lnTo>
                    <a:lnTo>
                      <a:pt x="1875484" y="2862219"/>
                    </a:lnTo>
                    <a:lnTo>
                      <a:pt x="1890968" y="2771124"/>
                    </a:lnTo>
                    <a:lnTo>
                      <a:pt x="1914194" y="2683672"/>
                    </a:lnTo>
                    <a:lnTo>
                      <a:pt x="1939355" y="2594399"/>
                    </a:lnTo>
                    <a:lnTo>
                      <a:pt x="1966452" y="2508769"/>
                    </a:lnTo>
                    <a:lnTo>
                      <a:pt x="1995484" y="2423139"/>
                    </a:lnTo>
                    <a:lnTo>
                      <a:pt x="2022581" y="2337509"/>
                    </a:lnTo>
                    <a:lnTo>
                      <a:pt x="2053548" y="2248236"/>
                    </a:lnTo>
                    <a:lnTo>
                      <a:pt x="2078710" y="2158962"/>
                    </a:lnTo>
                    <a:lnTo>
                      <a:pt x="2103871" y="2066045"/>
                    </a:lnTo>
                    <a:lnTo>
                      <a:pt x="2125161" y="1969484"/>
                    </a:lnTo>
                    <a:lnTo>
                      <a:pt x="2142581" y="1867457"/>
                    </a:lnTo>
                    <a:lnTo>
                      <a:pt x="2154194" y="1763608"/>
                    </a:lnTo>
                    <a:lnTo>
                      <a:pt x="2160000" y="1650650"/>
                    </a:lnTo>
                    <a:lnTo>
                      <a:pt x="2160000" y="1532226"/>
                    </a:lnTo>
                    <a:lnTo>
                      <a:pt x="2150323" y="1408336"/>
                    </a:lnTo>
                    <a:lnTo>
                      <a:pt x="2136774" y="1282624"/>
                    </a:lnTo>
                    <a:lnTo>
                      <a:pt x="2117419" y="1162378"/>
                    </a:lnTo>
                    <a:lnTo>
                      <a:pt x="2094194" y="1043954"/>
                    </a:lnTo>
                    <a:lnTo>
                      <a:pt x="2067097" y="930996"/>
                    </a:lnTo>
                    <a:lnTo>
                      <a:pt x="2036129" y="819859"/>
                    </a:lnTo>
                    <a:lnTo>
                      <a:pt x="2003226" y="714188"/>
                    </a:lnTo>
                    <a:lnTo>
                      <a:pt x="1960645" y="613984"/>
                    </a:lnTo>
                    <a:lnTo>
                      <a:pt x="1916129" y="521066"/>
                    </a:lnTo>
                    <a:lnTo>
                      <a:pt x="1867742" y="431793"/>
                    </a:lnTo>
                    <a:lnTo>
                      <a:pt x="1817419" y="349807"/>
                    </a:lnTo>
                    <a:lnTo>
                      <a:pt x="1759355" y="276930"/>
                    </a:lnTo>
                    <a:lnTo>
                      <a:pt x="1697419" y="211342"/>
                    </a:lnTo>
                    <a:lnTo>
                      <a:pt x="1631613" y="153040"/>
                    </a:lnTo>
                    <a:lnTo>
                      <a:pt x="1560000" y="103849"/>
                    </a:lnTo>
                    <a:lnTo>
                      <a:pt x="1482581" y="61945"/>
                    </a:lnTo>
                    <a:lnTo>
                      <a:pt x="1403226" y="32794"/>
                    </a:lnTo>
                    <a:lnTo>
                      <a:pt x="1318064" y="1093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 101">
                <a:extLst>
                  <a:ext uri="{FF2B5EF4-FFF2-40B4-BE49-F238E27FC236}">
                    <a16:creationId xmlns:a16="http://schemas.microsoft.com/office/drawing/2014/main" id="{E2B1C0DB-2F05-48D5-8B44-9465A3FC9D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86786" y="2302950"/>
                <a:ext cx="2016000" cy="4555050"/>
              </a:xfrm>
              <a:custGeom>
                <a:avLst/>
                <a:gdLst>
                  <a:gd name="connsiteX0" fmla="*/ 1143484 w 2016000"/>
                  <a:gd name="connsiteY0" fmla="*/ 0 h 4555050"/>
                  <a:gd name="connsiteX1" fmla="*/ 1054968 w 2016000"/>
                  <a:gd name="connsiteY1" fmla="*/ 1787 h 4555050"/>
                  <a:gd name="connsiteX2" fmla="*/ 961032 w 2016000"/>
                  <a:gd name="connsiteY2" fmla="*/ 14299 h 4555050"/>
                  <a:gd name="connsiteX3" fmla="*/ 876129 w 2016000"/>
                  <a:gd name="connsiteY3" fmla="*/ 37534 h 4555050"/>
                  <a:gd name="connsiteX4" fmla="*/ 796645 w 2016000"/>
                  <a:gd name="connsiteY4" fmla="*/ 73280 h 4555050"/>
                  <a:gd name="connsiteX5" fmla="*/ 717161 w 2016000"/>
                  <a:gd name="connsiteY5" fmla="*/ 119750 h 4555050"/>
                  <a:gd name="connsiteX6" fmla="*/ 641290 w 2016000"/>
                  <a:gd name="connsiteY6" fmla="*/ 180519 h 4555050"/>
                  <a:gd name="connsiteX7" fmla="*/ 565419 w 2016000"/>
                  <a:gd name="connsiteY7" fmla="*/ 253799 h 4555050"/>
                  <a:gd name="connsiteX8" fmla="*/ 496774 w 2016000"/>
                  <a:gd name="connsiteY8" fmla="*/ 336016 h 4555050"/>
                  <a:gd name="connsiteX9" fmla="*/ 429935 w 2016000"/>
                  <a:gd name="connsiteY9" fmla="*/ 428956 h 4555050"/>
                  <a:gd name="connsiteX10" fmla="*/ 366710 w 2016000"/>
                  <a:gd name="connsiteY10" fmla="*/ 530833 h 4555050"/>
                  <a:gd name="connsiteX11" fmla="*/ 305290 w 2016000"/>
                  <a:gd name="connsiteY11" fmla="*/ 643434 h 4555050"/>
                  <a:gd name="connsiteX12" fmla="*/ 249290 w 2016000"/>
                  <a:gd name="connsiteY12" fmla="*/ 764971 h 4555050"/>
                  <a:gd name="connsiteX13" fmla="*/ 198710 w 2016000"/>
                  <a:gd name="connsiteY13" fmla="*/ 895445 h 4555050"/>
                  <a:gd name="connsiteX14" fmla="*/ 149935 w 2016000"/>
                  <a:gd name="connsiteY14" fmla="*/ 1034856 h 4555050"/>
                  <a:gd name="connsiteX15" fmla="*/ 108387 w 2016000"/>
                  <a:gd name="connsiteY15" fmla="*/ 1183203 h 4555050"/>
                  <a:gd name="connsiteX16" fmla="*/ 68645 w 2016000"/>
                  <a:gd name="connsiteY16" fmla="*/ 1338700 h 4555050"/>
                  <a:gd name="connsiteX17" fmla="*/ 36129 w 2016000"/>
                  <a:gd name="connsiteY17" fmla="*/ 1501345 h 4555050"/>
                  <a:gd name="connsiteX18" fmla="*/ 14452 w 2016000"/>
                  <a:gd name="connsiteY18" fmla="*/ 1644331 h 4555050"/>
                  <a:gd name="connsiteX19" fmla="*/ 3613 w 2016000"/>
                  <a:gd name="connsiteY19" fmla="*/ 1792678 h 4555050"/>
                  <a:gd name="connsiteX20" fmla="*/ 0 w 2016000"/>
                  <a:gd name="connsiteY20" fmla="*/ 1942812 h 4555050"/>
                  <a:gd name="connsiteX21" fmla="*/ 3613 w 2016000"/>
                  <a:gd name="connsiteY21" fmla="*/ 2096522 h 4555050"/>
                  <a:gd name="connsiteX22" fmla="*/ 12645 w 2016000"/>
                  <a:gd name="connsiteY22" fmla="*/ 2250231 h 4555050"/>
                  <a:gd name="connsiteX23" fmla="*/ 30710 w 2016000"/>
                  <a:gd name="connsiteY23" fmla="*/ 2405727 h 4555050"/>
                  <a:gd name="connsiteX24" fmla="*/ 48774 w 2016000"/>
                  <a:gd name="connsiteY24" fmla="*/ 2564798 h 4555050"/>
                  <a:gd name="connsiteX25" fmla="*/ 74065 w 2016000"/>
                  <a:gd name="connsiteY25" fmla="*/ 2722082 h 4555050"/>
                  <a:gd name="connsiteX26" fmla="*/ 101161 w 2016000"/>
                  <a:gd name="connsiteY26" fmla="*/ 2881153 h 4555050"/>
                  <a:gd name="connsiteX27" fmla="*/ 130065 w 2016000"/>
                  <a:gd name="connsiteY27" fmla="*/ 3036650 h 4555050"/>
                  <a:gd name="connsiteX28" fmla="*/ 148129 w 2016000"/>
                  <a:gd name="connsiteY28" fmla="*/ 3154613 h 4555050"/>
                  <a:gd name="connsiteX29" fmla="*/ 164387 w 2016000"/>
                  <a:gd name="connsiteY29" fmla="*/ 3279725 h 4555050"/>
                  <a:gd name="connsiteX30" fmla="*/ 171613 w 2016000"/>
                  <a:gd name="connsiteY30" fmla="*/ 3408411 h 4555050"/>
                  <a:gd name="connsiteX31" fmla="*/ 177032 w 2016000"/>
                  <a:gd name="connsiteY31" fmla="*/ 3538885 h 4555050"/>
                  <a:gd name="connsiteX32" fmla="*/ 178839 w 2016000"/>
                  <a:gd name="connsiteY32" fmla="*/ 3671147 h 4555050"/>
                  <a:gd name="connsiteX33" fmla="*/ 177032 w 2016000"/>
                  <a:gd name="connsiteY33" fmla="*/ 3806983 h 4555050"/>
                  <a:gd name="connsiteX34" fmla="*/ 177032 w 2016000"/>
                  <a:gd name="connsiteY34" fmla="*/ 3941032 h 4555050"/>
                  <a:gd name="connsiteX35" fmla="*/ 175226 w 2016000"/>
                  <a:gd name="connsiteY35" fmla="*/ 4075080 h 4555050"/>
                  <a:gd name="connsiteX36" fmla="*/ 175226 w 2016000"/>
                  <a:gd name="connsiteY36" fmla="*/ 4207342 h 4555050"/>
                  <a:gd name="connsiteX37" fmla="*/ 175226 w 2016000"/>
                  <a:gd name="connsiteY37" fmla="*/ 4339603 h 4555050"/>
                  <a:gd name="connsiteX38" fmla="*/ 178839 w 2016000"/>
                  <a:gd name="connsiteY38" fmla="*/ 4466502 h 4555050"/>
                  <a:gd name="connsiteX39" fmla="*/ 185231 w 2016000"/>
                  <a:gd name="connsiteY39" fmla="*/ 4555050 h 4555050"/>
                  <a:gd name="connsiteX40" fmla="*/ 1782208 w 2016000"/>
                  <a:gd name="connsiteY40" fmla="*/ 4555050 h 4555050"/>
                  <a:gd name="connsiteX41" fmla="*/ 1784774 w 2016000"/>
                  <a:gd name="connsiteY41" fmla="*/ 4534420 h 4555050"/>
                  <a:gd name="connsiteX42" fmla="*/ 1795613 w 2016000"/>
                  <a:gd name="connsiteY42" fmla="*/ 4420032 h 4555050"/>
                  <a:gd name="connsiteX43" fmla="*/ 1799226 w 2016000"/>
                  <a:gd name="connsiteY43" fmla="*/ 4311006 h 4555050"/>
                  <a:gd name="connsiteX44" fmla="*/ 1799226 w 2016000"/>
                  <a:gd name="connsiteY44" fmla="*/ 4203767 h 4555050"/>
                  <a:gd name="connsiteX45" fmla="*/ 1795613 w 2016000"/>
                  <a:gd name="connsiteY45" fmla="*/ 4100103 h 4555050"/>
                  <a:gd name="connsiteX46" fmla="*/ 1788387 w 2016000"/>
                  <a:gd name="connsiteY46" fmla="*/ 3994651 h 4555050"/>
                  <a:gd name="connsiteX47" fmla="*/ 1781161 w 2016000"/>
                  <a:gd name="connsiteY47" fmla="*/ 3890987 h 4555050"/>
                  <a:gd name="connsiteX48" fmla="*/ 1772129 w 2016000"/>
                  <a:gd name="connsiteY48" fmla="*/ 3787322 h 4555050"/>
                  <a:gd name="connsiteX49" fmla="*/ 1761290 w 2016000"/>
                  <a:gd name="connsiteY49" fmla="*/ 3683658 h 4555050"/>
                  <a:gd name="connsiteX50" fmla="*/ 1750452 w 2016000"/>
                  <a:gd name="connsiteY50" fmla="*/ 3576419 h 4555050"/>
                  <a:gd name="connsiteX51" fmla="*/ 1741419 w 2016000"/>
                  <a:gd name="connsiteY51" fmla="*/ 3469180 h 4555050"/>
                  <a:gd name="connsiteX52" fmla="*/ 1736000 w 2016000"/>
                  <a:gd name="connsiteY52" fmla="*/ 3358367 h 4555050"/>
                  <a:gd name="connsiteX53" fmla="*/ 1730581 w 2016000"/>
                  <a:gd name="connsiteY53" fmla="*/ 3242191 h 4555050"/>
                  <a:gd name="connsiteX54" fmla="*/ 1728774 w 2016000"/>
                  <a:gd name="connsiteY54" fmla="*/ 3120654 h 4555050"/>
                  <a:gd name="connsiteX55" fmla="*/ 1730581 w 2016000"/>
                  <a:gd name="connsiteY55" fmla="*/ 2997329 h 4555050"/>
                  <a:gd name="connsiteX56" fmla="*/ 1737806 w 2016000"/>
                  <a:gd name="connsiteY56" fmla="*/ 2899026 h 4555050"/>
                  <a:gd name="connsiteX57" fmla="*/ 1750452 w 2016000"/>
                  <a:gd name="connsiteY57" fmla="*/ 2807873 h 4555050"/>
                  <a:gd name="connsiteX58" fmla="*/ 1764903 w 2016000"/>
                  <a:gd name="connsiteY58" fmla="*/ 2718507 h 4555050"/>
                  <a:gd name="connsiteX59" fmla="*/ 1786581 w 2016000"/>
                  <a:gd name="connsiteY59" fmla="*/ 2632716 h 4555050"/>
                  <a:gd name="connsiteX60" fmla="*/ 1810064 w 2016000"/>
                  <a:gd name="connsiteY60" fmla="*/ 2545138 h 4555050"/>
                  <a:gd name="connsiteX61" fmla="*/ 1835355 w 2016000"/>
                  <a:gd name="connsiteY61" fmla="*/ 2461134 h 4555050"/>
                  <a:gd name="connsiteX62" fmla="*/ 1862452 w 2016000"/>
                  <a:gd name="connsiteY62" fmla="*/ 2377130 h 4555050"/>
                  <a:gd name="connsiteX63" fmla="*/ 1887742 w 2016000"/>
                  <a:gd name="connsiteY63" fmla="*/ 2293126 h 4555050"/>
                  <a:gd name="connsiteX64" fmla="*/ 1916645 w 2016000"/>
                  <a:gd name="connsiteY64" fmla="*/ 2205548 h 4555050"/>
                  <a:gd name="connsiteX65" fmla="*/ 1940129 w 2016000"/>
                  <a:gd name="connsiteY65" fmla="*/ 2117969 h 4555050"/>
                  <a:gd name="connsiteX66" fmla="*/ 1963613 w 2016000"/>
                  <a:gd name="connsiteY66" fmla="*/ 2026816 h 4555050"/>
                  <a:gd name="connsiteX67" fmla="*/ 1983484 w 2016000"/>
                  <a:gd name="connsiteY67" fmla="*/ 1932089 h 4555050"/>
                  <a:gd name="connsiteX68" fmla="*/ 1999742 w 2016000"/>
                  <a:gd name="connsiteY68" fmla="*/ 1831999 h 4555050"/>
                  <a:gd name="connsiteX69" fmla="*/ 2010581 w 2016000"/>
                  <a:gd name="connsiteY69" fmla="*/ 1730122 h 4555050"/>
                  <a:gd name="connsiteX70" fmla="*/ 2016000 w 2016000"/>
                  <a:gd name="connsiteY70" fmla="*/ 1619308 h 4555050"/>
                  <a:gd name="connsiteX71" fmla="*/ 2016000 w 2016000"/>
                  <a:gd name="connsiteY71" fmla="*/ 1503133 h 4555050"/>
                  <a:gd name="connsiteX72" fmla="*/ 2006968 w 2016000"/>
                  <a:gd name="connsiteY72" fmla="*/ 1381595 h 4555050"/>
                  <a:gd name="connsiteX73" fmla="*/ 1994323 w 2016000"/>
                  <a:gd name="connsiteY73" fmla="*/ 1258271 h 4555050"/>
                  <a:gd name="connsiteX74" fmla="*/ 1976258 w 2016000"/>
                  <a:gd name="connsiteY74" fmla="*/ 1140308 h 4555050"/>
                  <a:gd name="connsiteX75" fmla="*/ 1954581 w 2016000"/>
                  <a:gd name="connsiteY75" fmla="*/ 1024132 h 4555050"/>
                  <a:gd name="connsiteX76" fmla="*/ 1929290 w 2016000"/>
                  <a:gd name="connsiteY76" fmla="*/ 913319 h 4555050"/>
                  <a:gd name="connsiteX77" fmla="*/ 1900387 w 2016000"/>
                  <a:gd name="connsiteY77" fmla="*/ 804292 h 4555050"/>
                  <a:gd name="connsiteX78" fmla="*/ 1869677 w 2016000"/>
                  <a:gd name="connsiteY78" fmla="*/ 700628 h 4555050"/>
                  <a:gd name="connsiteX79" fmla="*/ 1829936 w 2016000"/>
                  <a:gd name="connsiteY79" fmla="*/ 602326 h 4555050"/>
                  <a:gd name="connsiteX80" fmla="*/ 1788387 w 2016000"/>
                  <a:gd name="connsiteY80" fmla="*/ 511172 h 4555050"/>
                  <a:gd name="connsiteX81" fmla="*/ 1743226 w 2016000"/>
                  <a:gd name="connsiteY81" fmla="*/ 423594 h 4555050"/>
                  <a:gd name="connsiteX82" fmla="*/ 1696258 w 2016000"/>
                  <a:gd name="connsiteY82" fmla="*/ 343165 h 4555050"/>
                  <a:gd name="connsiteX83" fmla="*/ 1642064 w 2016000"/>
                  <a:gd name="connsiteY83" fmla="*/ 271672 h 4555050"/>
                  <a:gd name="connsiteX84" fmla="*/ 1584258 w 2016000"/>
                  <a:gd name="connsiteY84" fmla="*/ 207329 h 4555050"/>
                  <a:gd name="connsiteX85" fmla="*/ 1522839 w 2016000"/>
                  <a:gd name="connsiteY85" fmla="*/ 150135 h 4555050"/>
                  <a:gd name="connsiteX86" fmla="*/ 1456000 w 2016000"/>
                  <a:gd name="connsiteY86" fmla="*/ 101877 h 4555050"/>
                  <a:gd name="connsiteX87" fmla="*/ 1383742 w 2016000"/>
                  <a:gd name="connsiteY87" fmla="*/ 60769 h 4555050"/>
                  <a:gd name="connsiteX88" fmla="*/ 1309677 w 2016000"/>
                  <a:gd name="connsiteY88" fmla="*/ 32172 h 4555050"/>
                  <a:gd name="connsiteX89" fmla="*/ 1230194 w 2016000"/>
                  <a:gd name="connsiteY89" fmla="*/ 10724 h 455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016000" h="4555050">
                    <a:moveTo>
                      <a:pt x="1143484" y="0"/>
                    </a:moveTo>
                    <a:lnTo>
                      <a:pt x="1054968" y="1787"/>
                    </a:lnTo>
                    <a:lnTo>
                      <a:pt x="961032" y="14299"/>
                    </a:lnTo>
                    <a:lnTo>
                      <a:pt x="876129" y="37534"/>
                    </a:lnTo>
                    <a:lnTo>
                      <a:pt x="796645" y="73280"/>
                    </a:lnTo>
                    <a:lnTo>
                      <a:pt x="717161" y="119750"/>
                    </a:lnTo>
                    <a:lnTo>
                      <a:pt x="641290" y="180519"/>
                    </a:lnTo>
                    <a:lnTo>
                      <a:pt x="565419" y="253799"/>
                    </a:lnTo>
                    <a:lnTo>
                      <a:pt x="496774" y="336016"/>
                    </a:lnTo>
                    <a:lnTo>
                      <a:pt x="429935" y="428956"/>
                    </a:lnTo>
                    <a:lnTo>
                      <a:pt x="366710" y="530833"/>
                    </a:lnTo>
                    <a:lnTo>
                      <a:pt x="305290" y="643434"/>
                    </a:lnTo>
                    <a:lnTo>
                      <a:pt x="249290" y="764971"/>
                    </a:lnTo>
                    <a:lnTo>
                      <a:pt x="198710" y="895445"/>
                    </a:lnTo>
                    <a:lnTo>
                      <a:pt x="149935" y="1034856"/>
                    </a:lnTo>
                    <a:lnTo>
                      <a:pt x="108387" y="1183203"/>
                    </a:lnTo>
                    <a:lnTo>
                      <a:pt x="68645" y="1338700"/>
                    </a:lnTo>
                    <a:lnTo>
                      <a:pt x="36129" y="1501345"/>
                    </a:lnTo>
                    <a:lnTo>
                      <a:pt x="14452" y="1644331"/>
                    </a:lnTo>
                    <a:lnTo>
                      <a:pt x="3613" y="1792678"/>
                    </a:lnTo>
                    <a:lnTo>
                      <a:pt x="0" y="1942812"/>
                    </a:lnTo>
                    <a:lnTo>
                      <a:pt x="3613" y="2096522"/>
                    </a:lnTo>
                    <a:lnTo>
                      <a:pt x="12645" y="2250231"/>
                    </a:lnTo>
                    <a:lnTo>
                      <a:pt x="30710" y="2405727"/>
                    </a:lnTo>
                    <a:lnTo>
                      <a:pt x="48774" y="2564798"/>
                    </a:lnTo>
                    <a:lnTo>
                      <a:pt x="74065" y="2722082"/>
                    </a:lnTo>
                    <a:lnTo>
                      <a:pt x="101161" y="2881153"/>
                    </a:lnTo>
                    <a:lnTo>
                      <a:pt x="130065" y="3036650"/>
                    </a:lnTo>
                    <a:lnTo>
                      <a:pt x="148129" y="3154613"/>
                    </a:lnTo>
                    <a:lnTo>
                      <a:pt x="164387" y="3279725"/>
                    </a:lnTo>
                    <a:lnTo>
                      <a:pt x="171613" y="3408411"/>
                    </a:lnTo>
                    <a:lnTo>
                      <a:pt x="177032" y="3538885"/>
                    </a:lnTo>
                    <a:lnTo>
                      <a:pt x="178839" y="3671147"/>
                    </a:lnTo>
                    <a:lnTo>
                      <a:pt x="177032" y="3806983"/>
                    </a:lnTo>
                    <a:lnTo>
                      <a:pt x="177032" y="3941032"/>
                    </a:lnTo>
                    <a:lnTo>
                      <a:pt x="175226" y="4075080"/>
                    </a:lnTo>
                    <a:lnTo>
                      <a:pt x="175226" y="4207342"/>
                    </a:lnTo>
                    <a:lnTo>
                      <a:pt x="175226" y="4339603"/>
                    </a:lnTo>
                    <a:lnTo>
                      <a:pt x="178839" y="4466502"/>
                    </a:lnTo>
                    <a:lnTo>
                      <a:pt x="185231" y="4555050"/>
                    </a:lnTo>
                    <a:lnTo>
                      <a:pt x="1782208" y="4555050"/>
                    </a:lnTo>
                    <a:lnTo>
                      <a:pt x="1784774" y="4534420"/>
                    </a:lnTo>
                    <a:lnTo>
                      <a:pt x="1795613" y="4420032"/>
                    </a:lnTo>
                    <a:lnTo>
                      <a:pt x="1799226" y="4311006"/>
                    </a:lnTo>
                    <a:lnTo>
                      <a:pt x="1799226" y="4203767"/>
                    </a:lnTo>
                    <a:lnTo>
                      <a:pt x="1795613" y="4100103"/>
                    </a:lnTo>
                    <a:lnTo>
                      <a:pt x="1788387" y="3994651"/>
                    </a:lnTo>
                    <a:lnTo>
                      <a:pt x="1781161" y="3890987"/>
                    </a:lnTo>
                    <a:lnTo>
                      <a:pt x="1772129" y="3787322"/>
                    </a:lnTo>
                    <a:lnTo>
                      <a:pt x="1761290" y="3683658"/>
                    </a:lnTo>
                    <a:lnTo>
                      <a:pt x="1750452" y="3576419"/>
                    </a:lnTo>
                    <a:lnTo>
                      <a:pt x="1741419" y="3469180"/>
                    </a:lnTo>
                    <a:lnTo>
                      <a:pt x="1736000" y="3358367"/>
                    </a:lnTo>
                    <a:lnTo>
                      <a:pt x="1730581" y="3242191"/>
                    </a:lnTo>
                    <a:lnTo>
                      <a:pt x="1728774" y="3120654"/>
                    </a:lnTo>
                    <a:lnTo>
                      <a:pt x="1730581" y="2997329"/>
                    </a:lnTo>
                    <a:lnTo>
                      <a:pt x="1737806" y="2899026"/>
                    </a:lnTo>
                    <a:lnTo>
                      <a:pt x="1750452" y="2807873"/>
                    </a:lnTo>
                    <a:lnTo>
                      <a:pt x="1764903" y="2718507"/>
                    </a:lnTo>
                    <a:lnTo>
                      <a:pt x="1786581" y="2632716"/>
                    </a:lnTo>
                    <a:lnTo>
                      <a:pt x="1810064" y="2545138"/>
                    </a:lnTo>
                    <a:lnTo>
                      <a:pt x="1835355" y="2461134"/>
                    </a:lnTo>
                    <a:lnTo>
                      <a:pt x="1862452" y="2377130"/>
                    </a:lnTo>
                    <a:lnTo>
                      <a:pt x="1887742" y="2293126"/>
                    </a:lnTo>
                    <a:lnTo>
                      <a:pt x="1916645" y="2205548"/>
                    </a:lnTo>
                    <a:lnTo>
                      <a:pt x="1940129" y="2117969"/>
                    </a:lnTo>
                    <a:lnTo>
                      <a:pt x="1963613" y="2026816"/>
                    </a:lnTo>
                    <a:lnTo>
                      <a:pt x="1983484" y="1932089"/>
                    </a:lnTo>
                    <a:lnTo>
                      <a:pt x="1999742" y="1831999"/>
                    </a:lnTo>
                    <a:lnTo>
                      <a:pt x="2010581" y="1730122"/>
                    </a:lnTo>
                    <a:lnTo>
                      <a:pt x="2016000" y="1619308"/>
                    </a:lnTo>
                    <a:lnTo>
                      <a:pt x="2016000" y="1503133"/>
                    </a:lnTo>
                    <a:lnTo>
                      <a:pt x="2006968" y="1381595"/>
                    </a:lnTo>
                    <a:lnTo>
                      <a:pt x="1994323" y="1258271"/>
                    </a:lnTo>
                    <a:lnTo>
                      <a:pt x="1976258" y="1140308"/>
                    </a:lnTo>
                    <a:lnTo>
                      <a:pt x="1954581" y="1024132"/>
                    </a:lnTo>
                    <a:lnTo>
                      <a:pt x="1929290" y="913319"/>
                    </a:lnTo>
                    <a:lnTo>
                      <a:pt x="1900387" y="804292"/>
                    </a:lnTo>
                    <a:lnTo>
                      <a:pt x="1869677" y="700628"/>
                    </a:lnTo>
                    <a:lnTo>
                      <a:pt x="1829936" y="602326"/>
                    </a:lnTo>
                    <a:lnTo>
                      <a:pt x="1788387" y="511172"/>
                    </a:lnTo>
                    <a:lnTo>
                      <a:pt x="1743226" y="423594"/>
                    </a:lnTo>
                    <a:lnTo>
                      <a:pt x="1696258" y="343165"/>
                    </a:lnTo>
                    <a:lnTo>
                      <a:pt x="1642064" y="271672"/>
                    </a:lnTo>
                    <a:lnTo>
                      <a:pt x="1584258" y="207329"/>
                    </a:lnTo>
                    <a:lnTo>
                      <a:pt x="1522839" y="150135"/>
                    </a:lnTo>
                    <a:lnTo>
                      <a:pt x="1456000" y="101877"/>
                    </a:lnTo>
                    <a:lnTo>
                      <a:pt x="1383742" y="60769"/>
                    </a:lnTo>
                    <a:lnTo>
                      <a:pt x="1309677" y="32172"/>
                    </a:lnTo>
                    <a:lnTo>
                      <a:pt x="1230194" y="107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자유형 49">
                <a:extLst>
                  <a:ext uri="{FF2B5EF4-FFF2-40B4-BE49-F238E27FC236}">
                    <a16:creationId xmlns:a16="http://schemas.microsoft.com/office/drawing/2014/main" id="{C4505E8A-42EA-4C80-BF46-BF527E72CB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403686" y="2996776"/>
                <a:ext cx="1973941" cy="3283079"/>
              </a:xfrm>
              <a:custGeom>
                <a:avLst/>
                <a:gdLst>
                  <a:gd name="connsiteX0" fmla="*/ 291811 w 1973941"/>
                  <a:gd name="connsiteY0" fmla="*/ 0 h 3283079"/>
                  <a:gd name="connsiteX1" fmla="*/ 311504 w 1973941"/>
                  <a:gd name="connsiteY1" fmla="*/ 8904 h 3283079"/>
                  <a:gd name="connsiteX2" fmla="*/ 1112163 w 1973941"/>
                  <a:gd name="connsiteY2" fmla="*/ 151899 h 3283079"/>
                  <a:gd name="connsiteX3" fmla="*/ 1815915 w 1973941"/>
                  <a:gd name="connsiteY3" fmla="*/ 44956 h 3283079"/>
                  <a:gd name="connsiteX4" fmla="*/ 1830136 w 1973941"/>
                  <a:gd name="connsiteY4" fmla="*/ 39666 h 3283079"/>
                  <a:gd name="connsiteX5" fmla="*/ 1830671 w 1973941"/>
                  <a:gd name="connsiteY5" fmla="*/ 41005 h 3283079"/>
                  <a:gd name="connsiteX6" fmla="*/ 1860740 w 1973941"/>
                  <a:gd name="connsiteY6" fmla="*/ 143593 h 3283079"/>
                  <a:gd name="connsiteX7" fmla="*/ 1889040 w 1973941"/>
                  <a:gd name="connsiteY7" fmla="*/ 251488 h 3283079"/>
                  <a:gd name="connsiteX8" fmla="*/ 1913803 w 1973941"/>
                  <a:gd name="connsiteY8" fmla="*/ 361151 h 3283079"/>
                  <a:gd name="connsiteX9" fmla="*/ 1935028 w 1973941"/>
                  <a:gd name="connsiteY9" fmla="*/ 476121 h 3283079"/>
                  <a:gd name="connsiteX10" fmla="*/ 1952716 w 1973941"/>
                  <a:gd name="connsiteY10" fmla="*/ 592860 h 3283079"/>
                  <a:gd name="connsiteX11" fmla="*/ 1965097 w 1973941"/>
                  <a:gd name="connsiteY11" fmla="*/ 714904 h 3283079"/>
                  <a:gd name="connsiteX12" fmla="*/ 1973941 w 1973941"/>
                  <a:gd name="connsiteY12" fmla="*/ 835180 h 3283079"/>
                  <a:gd name="connsiteX13" fmla="*/ 1973941 w 1973941"/>
                  <a:gd name="connsiteY13" fmla="*/ 950150 h 3283079"/>
                  <a:gd name="connsiteX14" fmla="*/ 1968635 w 1973941"/>
                  <a:gd name="connsiteY14" fmla="*/ 1059814 h 3283079"/>
                  <a:gd name="connsiteX15" fmla="*/ 1958022 w 1973941"/>
                  <a:gd name="connsiteY15" fmla="*/ 1160633 h 3283079"/>
                  <a:gd name="connsiteX16" fmla="*/ 1942103 w 1973941"/>
                  <a:gd name="connsiteY16" fmla="*/ 1259684 h 3283079"/>
                  <a:gd name="connsiteX17" fmla="*/ 1922647 w 1973941"/>
                  <a:gd name="connsiteY17" fmla="*/ 1353429 h 3283079"/>
                  <a:gd name="connsiteX18" fmla="*/ 1899653 w 1973941"/>
                  <a:gd name="connsiteY18" fmla="*/ 1443636 h 3283079"/>
                  <a:gd name="connsiteX19" fmla="*/ 1876659 w 1973941"/>
                  <a:gd name="connsiteY19" fmla="*/ 1530305 h 3283079"/>
                  <a:gd name="connsiteX20" fmla="*/ 1848359 w 1973941"/>
                  <a:gd name="connsiteY20" fmla="*/ 1616974 h 3283079"/>
                  <a:gd name="connsiteX21" fmla="*/ 1823596 w 1973941"/>
                  <a:gd name="connsiteY21" fmla="*/ 1700106 h 3283079"/>
                  <a:gd name="connsiteX22" fmla="*/ 1797065 w 1973941"/>
                  <a:gd name="connsiteY22" fmla="*/ 1783238 h 3283079"/>
                  <a:gd name="connsiteX23" fmla="*/ 1772302 w 1973941"/>
                  <a:gd name="connsiteY23" fmla="*/ 1866370 h 3283079"/>
                  <a:gd name="connsiteX24" fmla="*/ 1749308 w 1973941"/>
                  <a:gd name="connsiteY24" fmla="*/ 1953040 h 3283079"/>
                  <a:gd name="connsiteX25" fmla="*/ 1728083 w 1973941"/>
                  <a:gd name="connsiteY25" fmla="*/ 2037941 h 3283079"/>
                  <a:gd name="connsiteX26" fmla="*/ 1713933 w 1973941"/>
                  <a:gd name="connsiteY26" fmla="*/ 2126379 h 3283079"/>
                  <a:gd name="connsiteX27" fmla="*/ 1701551 w 1973941"/>
                  <a:gd name="connsiteY27" fmla="*/ 2216586 h 3283079"/>
                  <a:gd name="connsiteX28" fmla="*/ 1694476 w 1973941"/>
                  <a:gd name="connsiteY28" fmla="*/ 2313868 h 3283079"/>
                  <a:gd name="connsiteX29" fmla="*/ 1692708 w 1973941"/>
                  <a:gd name="connsiteY29" fmla="*/ 2435913 h 3283079"/>
                  <a:gd name="connsiteX30" fmla="*/ 1694476 w 1973941"/>
                  <a:gd name="connsiteY30" fmla="*/ 2556189 h 3283079"/>
                  <a:gd name="connsiteX31" fmla="*/ 1699783 w 1973941"/>
                  <a:gd name="connsiteY31" fmla="*/ 2671158 h 3283079"/>
                  <a:gd name="connsiteX32" fmla="*/ 1705089 w 1973941"/>
                  <a:gd name="connsiteY32" fmla="*/ 2780822 h 3283079"/>
                  <a:gd name="connsiteX33" fmla="*/ 1713933 w 1973941"/>
                  <a:gd name="connsiteY33" fmla="*/ 2886948 h 3283079"/>
                  <a:gd name="connsiteX34" fmla="*/ 1724545 w 1973941"/>
                  <a:gd name="connsiteY34" fmla="*/ 2993074 h 3283079"/>
                  <a:gd name="connsiteX35" fmla="*/ 1735158 w 1973941"/>
                  <a:gd name="connsiteY35" fmla="*/ 3095662 h 3283079"/>
                  <a:gd name="connsiteX36" fmla="*/ 1743775 w 1973941"/>
                  <a:gd name="connsiteY36" fmla="*/ 3195616 h 3283079"/>
                  <a:gd name="connsiteX37" fmla="*/ 1602094 w 1973941"/>
                  <a:gd name="connsiteY37" fmla="*/ 3233872 h 3283079"/>
                  <a:gd name="connsiteX38" fmla="*/ 1112163 w 1973941"/>
                  <a:gd name="connsiteY38" fmla="*/ 3283079 h 3283079"/>
                  <a:gd name="connsiteX39" fmla="*/ 222108 w 1973941"/>
                  <a:gd name="connsiteY39" fmla="*/ 3099663 h 3283079"/>
                  <a:gd name="connsiteX40" fmla="*/ 173890 w 1973941"/>
                  <a:gd name="connsiteY40" fmla="*/ 3073268 h 3283079"/>
                  <a:gd name="connsiteX41" fmla="*/ 175108 w 1973941"/>
                  <a:gd name="connsiteY41" fmla="*/ 2980692 h 3283079"/>
                  <a:gd name="connsiteX42" fmla="*/ 173339 w 1973941"/>
                  <a:gd name="connsiteY42" fmla="*/ 2849804 h 3283079"/>
                  <a:gd name="connsiteX43" fmla="*/ 168033 w 1973941"/>
                  <a:gd name="connsiteY43" fmla="*/ 2720684 h 3283079"/>
                  <a:gd name="connsiteX44" fmla="*/ 160958 w 1973941"/>
                  <a:gd name="connsiteY44" fmla="*/ 2593333 h 3283079"/>
                  <a:gd name="connsiteX45" fmla="*/ 145039 w 1973941"/>
                  <a:gd name="connsiteY45" fmla="*/ 2469519 h 3283079"/>
                  <a:gd name="connsiteX46" fmla="*/ 127351 w 1973941"/>
                  <a:gd name="connsiteY46" fmla="*/ 2352781 h 3283079"/>
                  <a:gd name="connsiteX47" fmla="*/ 99051 w 1973941"/>
                  <a:gd name="connsiteY47" fmla="*/ 2198898 h 3283079"/>
                  <a:gd name="connsiteX48" fmla="*/ 72520 w 1973941"/>
                  <a:gd name="connsiteY48" fmla="*/ 2041478 h 3283079"/>
                  <a:gd name="connsiteX49" fmla="*/ 47757 w 1973941"/>
                  <a:gd name="connsiteY49" fmla="*/ 1885827 h 3283079"/>
                  <a:gd name="connsiteX50" fmla="*/ 30069 w 1973941"/>
                  <a:gd name="connsiteY50" fmla="*/ 1728407 h 3283079"/>
                  <a:gd name="connsiteX51" fmla="*/ 12382 w 1973941"/>
                  <a:gd name="connsiteY51" fmla="*/ 1574524 h 3283079"/>
                  <a:gd name="connsiteX52" fmla="*/ 3538 w 1973941"/>
                  <a:gd name="connsiteY52" fmla="*/ 1422410 h 3283079"/>
                  <a:gd name="connsiteX53" fmla="*/ 0 w 1973941"/>
                  <a:gd name="connsiteY53" fmla="*/ 1270297 h 3283079"/>
                  <a:gd name="connsiteX54" fmla="*/ 3538 w 1973941"/>
                  <a:gd name="connsiteY54" fmla="*/ 1121720 h 3283079"/>
                  <a:gd name="connsiteX55" fmla="*/ 14150 w 1973941"/>
                  <a:gd name="connsiteY55" fmla="*/ 974913 h 3283079"/>
                  <a:gd name="connsiteX56" fmla="*/ 35376 w 1973941"/>
                  <a:gd name="connsiteY56" fmla="*/ 833412 h 3283079"/>
                  <a:gd name="connsiteX57" fmla="*/ 67213 w 1973941"/>
                  <a:gd name="connsiteY57" fmla="*/ 672454 h 3283079"/>
                  <a:gd name="connsiteX58" fmla="*/ 106126 w 1973941"/>
                  <a:gd name="connsiteY58" fmla="*/ 518571 h 3283079"/>
                  <a:gd name="connsiteX59" fmla="*/ 146808 w 1973941"/>
                  <a:gd name="connsiteY59" fmla="*/ 371764 h 3283079"/>
                  <a:gd name="connsiteX60" fmla="*/ 194564 w 1973941"/>
                  <a:gd name="connsiteY60" fmla="*/ 233800 h 3283079"/>
                  <a:gd name="connsiteX61" fmla="*/ 244090 w 1973941"/>
                  <a:gd name="connsiteY61" fmla="*/ 104680 h 3283079"/>
                  <a:gd name="connsiteX62" fmla="*/ 291811 w 1973941"/>
                  <a:gd name="connsiteY62" fmla="*/ 0 h 328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973941" h="3283079">
                    <a:moveTo>
                      <a:pt x="291811" y="0"/>
                    </a:moveTo>
                    <a:lnTo>
                      <a:pt x="311504" y="8904"/>
                    </a:lnTo>
                    <a:cubicBezTo>
                      <a:pt x="529104" y="98245"/>
                      <a:pt x="808057" y="151899"/>
                      <a:pt x="1112163" y="151899"/>
                    </a:cubicBezTo>
                    <a:cubicBezTo>
                      <a:pt x="1372826" y="151899"/>
                      <a:pt x="1615008" y="112480"/>
                      <a:pt x="1815915" y="44956"/>
                    </a:cubicBezTo>
                    <a:lnTo>
                      <a:pt x="1830136" y="39666"/>
                    </a:lnTo>
                    <a:lnTo>
                      <a:pt x="1830671" y="41005"/>
                    </a:lnTo>
                    <a:lnTo>
                      <a:pt x="1860740" y="143593"/>
                    </a:lnTo>
                    <a:lnTo>
                      <a:pt x="1889040" y="251488"/>
                    </a:lnTo>
                    <a:lnTo>
                      <a:pt x="1913803" y="361151"/>
                    </a:lnTo>
                    <a:lnTo>
                      <a:pt x="1935028" y="476121"/>
                    </a:lnTo>
                    <a:lnTo>
                      <a:pt x="1952716" y="592860"/>
                    </a:lnTo>
                    <a:lnTo>
                      <a:pt x="1965097" y="714904"/>
                    </a:lnTo>
                    <a:lnTo>
                      <a:pt x="1973941" y="835180"/>
                    </a:lnTo>
                    <a:lnTo>
                      <a:pt x="1973941" y="950150"/>
                    </a:lnTo>
                    <a:lnTo>
                      <a:pt x="1968635" y="1059814"/>
                    </a:lnTo>
                    <a:lnTo>
                      <a:pt x="1958022" y="1160633"/>
                    </a:lnTo>
                    <a:lnTo>
                      <a:pt x="1942103" y="1259684"/>
                    </a:lnTo>
                    <a:lnTo>
                      <a:pt x="1922647" y="1353429"/>
                    </a:lnTo>
                    <a:lnTo>
                      <a:pt x="1899653" y="1443636"/>
                    </a:lnTo>
                    <a:lnTo>
                      <a:pt x="1876659" y="1530305"/>
                    </a:lnTo>
                    <a:lnTo>
                      <a:pt x="1848359" y="1616974"/>
                    </a:lnTo>
                    <a:lnTo>
                      <a:pt x="1823596" y="1700106"/>
                    </a:lnTo>
                    <a:lnTo>
                      <a:pt x="1797065" y="1783238"/>
                    </a:lnTo>
                    <a:lnTo>
                      <a:pt x="1772302" y="1866370"/>
                    </a:lnTo>
                    <a:lnTo>
                      <a:pt x="1749308" y="1953040"/>
                    </a:lnTo>
                    <a:lnTo>
                      <a:pt x="1728083" y="2037941"/>
                    </a:lnTo>
                    <a:lnTo>
                      <a:pt x="1713933" y="2126379"/>
                    </a:lnTo>
                    <a:lnTo>
                      <a:pt x="1701551" y="2216586"/>
                    </a:lnTo>
                    <a:lnTo>
                      <a:pt x="1694476" y="2313868"/>
                    </a:lnTo>
                    <a:lnTo>
                      <a:pt x="1692708" y="2435913"/>
                    </a:lnTo>
                    <a:lnTo>
                      <a:pt x="1694476" y="2556189"/>
                    </a:lnTo>
                    <a:lnTo>
                      <a:pt x="1699783" y="2671158"/>
                    </a:lnTo>
                    <a:lnTo>
                      <a:pt x="1705089" y="2780822"/>
                    </a:lnTo>
                    <a:lnTo>
                      <a:pt x="1713933" y="2886948"/>
                    </a:lnTo>
                    <a:lnTo>
                      <a:pt x="1724545" y="2993074"/>
                    </a:lnTo>
                    <a:lnTo>
                      <a:pt x="1735158" y="3095662"/>
                    </a:lnTo>
                    <a:lnTo>
                      <a:pt x="1743775" y="3195616"/>
                    </a:lnTo>
                    <a:lnTo>
                      <a:pt x="1602094" y="3233872"/>
                    </a:lnTo>
                    <a:cubicBezTo>
                      <a:pt x="1451500" y="3265560"/>
                      <a:pt x="1285938" y="3283079"/>
                      <a:pt x="1112163" y="3283079"/>
                    </a:cubicBezTo>
                    <a:cubicBezTo>
                      <a:pt x="764613" y="3283079"/>
                      <a:pt x="449917" y="3213000"/>
                      <a:pt x="222108" y="3099663"/>
                    </a:cubicBezTo>
                    <a:lnTo>
                      <a:pt x="173890" y="3073268"/>
                    </a:lnTo>
                    <a:lnTo>
                      <a:pt x="175108" y="2980692"/>
                    </a:lnTo>
                    <a:lnTo>
                      <a:pt x="173339" y="2849804"/>
                    </a:lnTo>
                    <a:lnTo>
                      <a:pt x="168033" y="2720684"/>
                    </a:lnTo>
                    <a:lnTo>
                      <a:pt x="160958" y="2593333"/>
                    </a:lnTo>
                    <a:lnTo>
                      <a:pt x="145039" y="2469519"/>
                    </a:lnTo>
                    <a:lnTo>
                      <a:pt x="127351" y="2352781"/>
                    </a:lnTo>
                    <a:lnTo>
                      <a:pt x="99051" y="2198898"/>
                    </a:lnTo>
                    <a:lnTo>
                      <a:pt x="72520" y="2041478"/>
                    </a:lnTo>
                    <a:lnTo>
                      <a:pt x="47757" y="1885827"/>
                    </a:lnTo>
                    <a:lnTo>
                      <a:pt x="30069" y="1728407"/>
                    </a:lnTo>
                    <a:lnTo>
                      <a:pt x="12382" y="1574524"/>
                    </a:lnTo>
                    <a:lnTo>
                      <a:pt x="3538" y="1422410"/>
                    </a:lnTo>
                    <a:lnTo>
                      <a:pt x="0" y="1270297"/>
                    </a:lnTo>
                    <a:lnTo>
                      <a:pt x="3538" y="1121720"/>
                    </a:lnTo>
                    <a:lnTo>
                      <a:pt x="14150" y="974913"/>
                    </a:lnTo>
                    <a:lnTo>
                      <a:pt x="35376" y="833412"/>
                    </a:lnTo>
                    <a:lnTo>
                      <a:pt x="67213" y="672454"/>
                    </a:lnTo>
                    <a:lnTo>
                      <a:pt x="106126" y="518571"/>
                    </a:lnTo>
                    <a:lnTo>
                      <a:pt x="146808" y="371764"/>
                    </a:lnTo>
                    <a:lnTo>
                      <a:pt x="194564" y="233800"/>
                    </a:lnTo>
                    <a:lnTo>
                      <a:pt x="244090" y="104680"/>
                    </a:lnTo>
                    <a:lnTo>
                      <a:pt x="291811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자유형 96">
                <a:extLst>
                  <a:ext uri="{FF2B5EF4-FFF2-40B4-BE49-F238E27FC236}">
                    <a16:creationId xmlns:a16="http://schemas.microsoft.com/office/drawing/2014/main" id="{7063A5AA-C23B-4427-87BD-A0390C8CF3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15938" y="6058169"/>
                <a:ext cx="1590119" cy="799831"/>
              </a:xfrm>
              <a:custGeom>
                <a:avLst/>
                <a:gdLst>
                  <a:gd name="connsiteX0" fmla="*/ 2320 w 1590119"/>
                  <a:gd name="connsiteY0" fmla="*/ 0 h 799831"/>
                  <a:gd name="connsiteX1" fmla="*/ 1769 w 1590119"/>
                  <a:gd name="connsiteY1" fmla="*/ 41850 h 799831"/>
                  <a:gd name="connsiteX2" fmla="*/ 1769 w 1590119"/>
                  <a:gd name="connsiteY2" fmla="*/ 174508 h 799831"/>
                  <a:gd name="connsiteX3" fmla="*/ 0 w 1590119"/>
                  <a:gd name="connsiteY3" fmla="*/ 307165 h 799831"/>
                  <a:gd name="connsiteX4" fmla="*/ 0 w 1590119"/>
                  <a:gd name="connsiteY4" fmla="*/ 438054 h 799831"/>
                  <a:gd name="connsiteX5" fmla="*/ 0 w 1590119"/>
                  <a:gd name="connsiteY5" fmla="*/ 568942 h 799831"/>
                  <a:gd name="connsiteX6" fmla="*/ 3538 w 1590119"/>
                  <a:gd name="connsiteY6" fmla="*/ 694525 h 799831"/>
                  <a:gd name="connsiteX7" fmla="*/ 11060 w 1590119"/>
                  <a:gd name="connsiteY7" fmla="*/ 799831 h 799831"/>
                  <a:gd name="connsiteX8" fmla="*/ 1571281 w 1590119"/>
                  <a:gd name="connsiteY8" fmla="*/ 799831 h 799831"/>
                  <a:gd name="connsiteX9" fmla="*/ 1575969 w 1590119"/>
                  <a:gd name="connsiteY9" fmla="*/ 761738 h 799831"/>
                  <a:gd name="connsiteX10" fmla="*/ 1586582 w 1590119"/>
                  <a:gd name="connsiteY10" fmla="*/ 648537 h 799831"/>
                  <a:gd name="connsiteX11" fmla="*/ 1590119 w 1590119"/>
                  <a:gd name="connsiteY11" fmla="*/ 540642 h 799831"/>
                  <a:gd name="connsiteX12" fmla="*/ 1590119 w 1590119"/>
                  <a:gd name="connsiteY12" fmla="*/ 434516 h 799831"/>
                  <a:gd name="connsiteX13" fmla="*/ 1586582 w 1590119"/>
                  <a:gd name="connsiteY13" fmla="*/ 331928 h 799831"/>
                  <a:gd name="connsiteX14" fmla="*/ 1579507 w 1590119"/>
                  <a:gd name="connsiteY14" fmla="*/ 227571 h 799831"/>
                  <a:gd name="connsiteX15" fmla="*/ 1572432 w 1590119"/>
                  <a:gd name="connsiteY15" fmla="*/ 124982 h 799831"/>
                  <a:gd name="connsiteX16" fmla="*/ 1572205 w 1590119"/>
                  <a:gd name="connsiteY16" fmla="*/ 122348 h 799831"/>
                  <a:gd name="connsiteX17" fmla="*/ 1430524 w 1590119"/>
                  <a:gd name="connsiteY17" fmla="*/ 160604 h 799831"/>
                  <a:gd name="connsiteX18" fmla="*/ 940593 w 1590119"/>
                  <a:gd name="connsiteY18" fmla="*/ 209811 h 799831"/>
                  <a:gd name="connsiteX19" fmla="*/ 50538 w 1590119"/>
                  <a:gd name="connsiteY19" fmla="*/ 26395 h 79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0119" h="799831">
                    <a:moveTo>
                      <a:pt x="2320" y="0"/>
                    </a:moveTo>
                    <a:lnTo>
                      <a:pt x="1769" y="41850"/>
                    </a:lnTo>
                    <a:lnTo>
                      <a:pt x="1769" y="174508"/>
                    </a:lnTo>
                    <a:lnTo>
                      <a:pt x="0" y="307165"/>
                    </a:lnTo>
                    <a:lnTo>
                      <a:pt x="0" y="438054"/>
                    </a:lnTo>
                    <a:lnTo>
                      <a:pt x="0" y="568942"/>
                    </a:lnTo>
                    <a:lnTo>
                      <a:pt x="3538" y="694525"/>
                    </a:lnTo>
                    <a:lnTo>
                      <a:pt x="11060" y="799831"/>
                    </a:lnTo>
                    <a:lnTo>
                      <a:pt x="1571281" y="799831"/>
                    </a:lnTo>
                    <a:lnTo>
                      <a:pt x="1575969" y="761738"/>
                    </a:lnTo>
                    <a:lnTo>
                      <a:pt x="1586582" y="648537"/>
                    </a:lnTo>
                    <a:lnTo>
                      <a:pt x="1590119" y="540642"/>
                    </a:lnTo>
                    <a:lnTo>
                      <a:pt x="1590119" y="434516"/>
                    </a:lnTo>
                    <a:lnTo>
                      <a:pt x="1586582" y="331928"/>
                    </a:lnTo>
                    <a:lnTo>
                      <a:pt x="1579507" y="227571"/>
                    </a:lnTo>
                    <a:lnTo>
                      <a:pt x="1572432" y="124982"/>
                    </a:lnTo>
                    <a:lnTo>
                      <a:pt x="1572205" y="122348"/>
                    </a:lnTo>
                    <a:lnTo>
                      <a:pt x="1430524" y="160604"/>
                    </a:lnTo>
                    <a:cubicBezTo>
                      <a:pt x="1279930" y="192292"/>
                      <a:pt x="1114368" y="209811"/>
                      <a:pt x="940593" y="209811"/>
                    </a:cubicBezTo>
                    <a:cubicBezTo>
                      <a:pt x="593043" y="209811"/>
                      <a:pt x="278347" y="139732"/>
                      <a:pt x="50538" y="26395"/>
                    </a:cubicBez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자유형 51">
                <a:extLst>
                  <a:ext uri="{FF2B5EF4-FFF2-40B4-BE49-F238E27FC236}">
                    <a16:creationId xmlns:a16="http://schemas.microsoft.com/office/drawing/2014/main" id="{1E70DAB3-A8B9-4B43-9B95-4470763C7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47491" y="2344424"/>
                <a:ext cx="1538325" cy="804250"/>
              </a:xfrm>
              <a:custGeom>
                <a:avLst/>
                <a:gdLst>
                  <a:gd name="connsiteX0" fmla="*/ 827817 w 1538325"/>
                  <a:gd name="connsiteY0" fmla="*/ 0 h 804250"/>
                  <a:gd name="connsiteX1" fmla="*/ 912718 w 1538325"/>
                  <a:gd name="connsiteY1" fmla="*/ 10613 h 804250"/>
                  <a:gd name="connsiteX2" fmla="*/ 990543 w 1538325"/>
                  <a:gd name="connsiteY2" fmla="*/ 31838 h 804250"/>
                  <a:gd name="connsiteX3" fmla="*/ 1063063 w 1538325"/>
                  <a:gd name="connsiteY3" fmla="*/ 60138 h 804250"/>
                  <a:gd name="connsiteX4" fmla="*/ 1133813 w 1538325"/>
                  <a:gd name="connsiteY4" fmla="*/ 100820 h 804250"/>
                  <a:gd name="connsiteX5" fmla="*/ 1199258 w 1538325"/>
                  <a:gd name="connsiteY5" fmla="*/ 148576 h 804250"/>
                  <a:gd name="connsiteX6" fmla="*/ 1259396 w 1538325"/>
                  <a:gd name="connsiteY6" fmla="*/ 205177 h 804250"/>
                  <a:gd name="connsiteX7" fmla="*/ 1315996 w 1538325"/>
                  <a:gd name="connsiteY7" fmla="*/ 268852 h 804250"/>
                  <a:gd name="connsiteX8" fmla="*/ 1369059 w 1538325"/>
                  <a:gd name="connsiteY8" fmla="*/ 339603 h 804250"/>
                  <a:gd name="connsiteX9" fmla="*/ 1415047 w 1538325"/>
                  <a:gd name="connsiteY9" fmla="*/ 419197 h 804250"/>
                  <a:gd name="connsiteX10" fmla="*/ 1459266 w 1538325"/>
                  <a:gd name="connsiteY10" fmla="*/ 505867 h 804250"/>
                  <a:gd name="connsiteX11" fmla="*/ 1499947 w 1538325"/>
                  <a:gd name="connsiteY11" fmla="*/ 596074 h 804250"/>
                  <a:gd name="connsiteX12" fmla="*/ 1538325 w 1538325"/>
                  <a:gd name="connsiteY12" fmla="*/ 692017 h 804250"/>
                  <a:gd name="connsiteX13" fmla="*/ 1524104 w 1538325"/>
                  <a:gd name="connsiteY13" fmla="*/ 697307 h 804250"/>
                  <a:gd name="connsiteX14" fmla="*/ 820352 w 1538325"/>
                  <a:gd name="connsiteY14" fmla="*/ 804250 h 804250"/>
                  <a:gd name="connsiteX15" fmla="*/ 19693 w 1538325"/>
                  <a:gd name="connsiteY15" fmla="*/ 661255 h 804250"/>
                  <a:gd name="connsiteX16" fmla="*/ 0 w 1538325"/>
                  <a:gd name="connsiteY16" fmla="*/ 652351 h 804250"/>
                  <a:gd name="connsiteX17" fmla="*/ 7110 w 1538325"/>
                  <a:gd name="connsiteY17" fmla="*/ 636755 h 804250"/>
                  <a:gd name="connsiteX18" fmla="*/ 67248 w 1538325"/>
                  <a:gd name="connsiteY18" fmla="*/ 525323 h 804250"/>
                  <a:gd name="connsiteX19" fmla="*/ 129155 w 1538325"/>
                  <a:gd name="connsiteY19" fmla="*/ 424504 h 804250"/>
                  <a:gd name="connsiteX20" fmla="*/ 194599 w 1538325"/>
                  <a:gd name="connsiteY20" fmla="*/ 332528 h 804250"/>
                  <a:gd name="connsiteX21" fmla="*/ 261812 w 1538325"/>
                  <a:gd name="connsiteY21" fmla="*/ 251165 h 804250"/>
                  <a:gd name="connsiteX22" fmla="*/ 336101 w 1538325"/>
                  <a:gd name="connsiteY22" fmla="*/ 178645 h 804250"/>
                  <a:gd name="connsiteX23" fmla="*/ 410389 w 1538325"/>
                  <a:gd name="connsiteY23" fmla="*/ 118507 h 804250"/>
                  <a:gd name="connsiteX24" fmla="*/ 488214 w 1538325"/>
                  <a:gd name="connsiteY24" fmla="*/ 72519 h 804250"/>
                  <a:gd name="connsiteX25" fmla="*/ 566040 w 1538325"/>
                  <a:gd name="connsiteY25" fmla="*/ 37144 h 804250"/>
                  <a:gd name="connsiteX26" fmla="*/ 649172 w 1538325"/>
                  <a:gd name="connsiteY26" fmla="*/ 14150 h 804250"/>
                  <a:gd name="connsiteX27" fmla="*/ 741148 w 1538325"/>
                  <a:gd name="connsiteY27" fmla="*/ 1769 h 804250"/>
                  <a:gd name="connsiteX28" fmla="*/ 827817 w 1538325"/>
                  <a:gd name="connsiteY28" fmla="*/ 0 h 80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38325" h="804250">
                    <a:moveTo>
                      <a:pt x="827817" y="0"/>
                    </a:moveTo>
                    <a:lnTo>
                      <a:pt x="912718" y="10613"/>
                    </a:lnTo>
                    <a:lnTo>
                      <a:pt x="990543" y="31838"/>
                    </a:lnTo>
                    <a:lnTo>
                      <a:pt x="1063063" y="60138"/>
                    </a:lnTo>
                    <a:lnTo>
                      <a:pt x="1133813" y="100820"/>
                    </a:lnTo>
                    <a:lnTo>
                      <a:pt x="1199258" y="148576"/>
                    </a:lnTo>
                    <a:lnTo>
                      <a:pt x="1259396" y="205177"/>
                    </a:lnTo>
                    <a:lnTo>
                      <a:pt x="1315996" y="268852"/>
                    </a:lnTo>
                    <a:lnTo>
                      <a:pt x="1369059" y="339603"/>
                    </a:lnTo>
                    <a:lnTo>
                      <a:pt x="1415047" y="419197"/>
                    </a:lnTo>
                    <a:lnTo>
                      <a:pt x="1459266" y="505867"/>
                    </a:lnTo>
                    <a:lnTo>
                      <a:pt x="1499947" y="596074"/>
                    </a:lnTo>
                    <a:lnTo>
                      <a:pt x="1538325" y="692017"/>
                    </a:lnTo>
                    <a:lnTo>
                      <a:pt x="1524104" y="697307"/>
                    </a:lnTo>
                    <a:cubicBezTo>
                      <a:pt x="1323197" y="764831"/>
                      <a:pt x="1081015" y="804250"/>
                      <a:pt x="820352" y="804250"/>
                    </a:cubicBezTo>
                    <a:cubicBezTo>
                      <a:pt x="516246" y="804250"/>
                      <a:pt x="237293" y="750596"/>
                      <a:pt x="19693" y="661255"/>
                    </a:cubicBezTo>
                    <a:lnTo>
                      <a:pt x="0" y="652351"/>
                    </a:lnTo>
                    <a:lnTo>
                      <a:pt x="7110" y="636755"/>
                    </a:lnTo>
                    <a:lnTo>
                      <a:pt x="67248" y="525323"/>
                    </a:lnTo>
                    <a:lnTo>
                      <a:pt x="129155" y="424504"/>
                    </a:lnTo>
                    <a:lnTo>
                      <a:pt x="194599" y="332528"/>
                    </a:lnTo>
                    <a:lnTo>
                      <a:pt x="261812" y="251165"/>
                    </a:lnTo>
                    <a:lnTo>
                      <a:pt x="336101" y="178645"/>
                    </a:lnTo>
                    <a:lnTo>
                      <a:pt x="410389" y="118507"/>
                    </a:lnTo>
                    <a:lnTo>
                      <a:pt x="488214" y="72519"/>
                    </a:lnTo>
                    <a:lnTo>
                      <a:pt x="566040" y="37144"/>
                    </a:lnTo>
                    <a:lnTo>
                      <a:pt x="649172" y="14150"/>
                    </a:lnTo>
                    <a:lnTo>
                      <a:pt x="741148" y="1769"/>
                    </a:lnTo>
                    <a:lnTo>
                      <a:pt x="82781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자유형 52">
                <a:extLst>
                  <a:ext uri="{FF2B5EF4-FFF2-40B4-BE49-F238E27FC236}">
                    <a16:creationId xmlns:a16="http://schemas.microsoft.com/office/drawing/2014/main" id="{EA7158C2-1E7C-4B90-B49D-FB940732FA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537942" y="2996776"/>
                <a:ext cx="1563114" cy="187857"/>
              </a:xfrm>
              <a:custGeom>
                <a:avLst/>
                <a:gdLst>
                  <a:gd name="connsiteX0" fmla="*/ 15632 w 1563114"/>
                  <a:gd name="connsiteY0" fmla="*/ 0 h 187857"/>
                  <a:gd name="connsiteX1" fmla="*/ 35325 w 1563114"/>
                  <a:gd name="connsiteY1" fmla="*/ 8904 h 187857"/>
                  <a:gd name="connsiteX2" fmla="*/ 835984 w 1563114"/>
                  <a:gd name="connsiteY2" fmla="*/ 151899 h 187857"/>
                  <a:gd name="connsiteX3" fmla="*/ 1539736 w 1563114"/>
                  <a:gd name="connsiteY3" fmla="*/ 44956 h 187857"/>
                  <a:gd name="connsiteX4" fmla="*/ 1553957 w 1563114"/>
                  <a:gd name="connsiteY4" fmla="*/ 39666 h 187857"/>
                  <a:gd name="connsiteX5" fmla="*/ 1554492 w 1563114"/>
                  <a:gd name="connsiteY5" fmla="*/ 41005 h 187857"/>
                  <a:gd name="connsiteX6" fmla="*/ 1563114 w 1563114"/>
                  <a:gd name="connsiteY6" fmla="*/ 70420 h 187857"/>
                  <a:gd name="connsiteX7" fmla="*/ 1537177 w 1563114"/>
                  <a:gd name="connsiteY7" fmla="*/ 80069 h 187857"/>
                  <a:gd name="connsiteX8" fmla="*/ 827865 w 1563114"/>
                  <a:gd name="connsiteY8" fmla="*/ 187857 h 187857"/>
                  <a:gd name="connsiteX9" fmla="*/ 20880 w 1563114"/>
                  <a:gd name="connsiteY9" fmla="*/ 43733 h 187857"/>
                  <a:gd name="connsiteX10" fmla="*/ 0 w 1563114"/>
                  <a:gd name="connsiteY10" fmla="*/ 34292 h 18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3114" h="187857">
                    <a:moveTo>
                      <a:pt x="15632" y="0"/>
                    </a:moveTo>
                    <a:lnTo>
                      <a:pt x="35325" y="8904"/>
                    </a:lnTo>
                    <a:cubicBezTo>
                      <a:pt x="252925" y="98245"/>
                      <a:pt x="531878" y="151899"/>
                      <a:pt x="835984" y="151899"/>
                    </a:cubicBezTo>
                    <a:cubicBezTo>
                      <a:pt x="1096647" y="151899"/>
                      <a:pt x="1338829" y="112480"/>
                      <a:pt x="1539736" y="44956"/>
                    </a:cubicBezTo>
                    <a:lnTo>
                      <a:pt x="1553957" y="39666"/>
                    </a:lnTo>
                    <a:lnTo>
                      <a:pt x="1554492" y="41005"/>
                    </a:lnTo>
                    <a:lnTo>
                      <a:pt x="1563114" y="70420"/>
                    </a:lnTo>
                    <a:lnTo>
                      <a:pt x="1537177" y="80069"/>
                    </a:lnTo>
                    <a:cubicBezTo>
                      <a:pt x="1334683" y="148127"/>
                      <a:pt x="1090587" y="187857"/>
                      <a:pt x="827865" y="187857"/>
                    </a:cubicBezTo>
                    <a:cubicBezTo>
                      <a:pt x="521356" y="187857"/>
                      <a:pt x="240199" y="133780"/>
                      <a:pt x="20880" y="43733"/>
                    </a:cubicBezTo>
                    <a:lnTo>
                      <a:pt x="0" y="3429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4064D7EA-327A-4ADD-AC56-4FAD60149D59}"/>
                  </a:ext>
                </a:extLst>
              </p:cNvPr>
              <p:cNvSpPr/>
              <p:nvPr/>
            </p:nvSpPr>
            <p:spPr>
              <a:xfrm flipH="1">
                <a:off x="9693786" y="358842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860D6F4-59C6-425E-80F0-D76E3660D70C}"/>
                  </a:ext>
                </a:extLst>
              </p:cNvPr>
              <p:cNvSpPr/>
              <p:nvPr/>
            </p:nvSpPr>
            <p:spPr>
              <a:xfrm flipH="1">
                <a:off x="8848471" y="3643101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969B453-9E1F-4505-8A60-BBD259ABB1AE}"/>
                  </a:ext>
                </a:extLst>
              </p:cNvPr>
              <p:cNvSpPr/>
              <p:nvPr/>
            </p:nvSpPr>
            <p:spPr>
              <a:xfrm flipH="1">
                <a:off x="9801736" y="390865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36839B0-5BE9-4B31-8A5D-5730C31FA2E0}"/>
                  </a:ext>
                </a:extLst>
              </p:cNvPr>
              <p:cNvSpPr/>
              <p:nvPr/>
            </p:nvSpPr>
            <p:spPr>
              <a:xfrm flipH="1">
                <a:off x="8832596" y="3944279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8B2C62A-5EBA-4F76-A34F-5FF1750231E0}"/>
                  </a:ext>
                </a:extLst>
              </p:cNvPr>
              <p:cNvSpPr/>
              <p:nvPr/>
            </p:nvSpPr>
            <p:spPr>
              <a:xfrm flipH="1">
                <a:off x="9842081" y="42304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292C1A9C-67F8-40CC-B2D9-4A47EA9D38D6}"/>
                  </a:ext>
                </a:extLst>
              </p:cNvPr>
              <p:cNvSpPr/>
              <p:nvPr/>
            </p:nvSpPr>
            <p:spPr>
              <a:xfrm flipH="1">
                <a:off x="8858337" y="4270718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6E53B2E-829A-40F4-B9C8-862F7878654B}"/>
                  </a:ext>
                </a:extLst>
              </p:cNvPr>
              <p:cNvSpPr/>
              <p:nvPr/>
            </p:nvSpPr>
            <p:spPr>
              <a:xfrm flipH="1">
                <a:off x="9850039" y="45803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4BF003EC-FB7F-4B9F-8FB9-45453D8A36DA}"/>
                  </a:ext>
                </a:extLst>
              </p:cNvPr>
              <p:cNvSpPr/>
              <p:nvPr/>
            </p:nvSpPr>
            <p:spPr>
              <a:xfrm flipH="1">
                <a:off x="8922791" y="4604287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94">
                <a:extLst>
                  <a:ext uri="{FF2B5EF4-FFF2-40B4-BE49-F238E27FC236}">
                    <a16:creationId xmlns:a16="http://schemas.microsoft.com/office/drawing/2014/main" id="{2D45F252-45A2-46EC-B36D-4F74009F12C3}"/>
                  </a:ext>
                </a:extLst>
              </p:cNvPr>
              <p:cNvSpPr/>
              <p:nvPr/>
            </p:nvSpPr>
            <p:spPr>
              <a:xfrm flipH="1">
                <a:off x="8778536" y="5769017"/>
                <a:ext cx="1325211" cy="1088983"/>
              </a:xfrm>
              <a:custGeom>
                <a:avLst/>
                <a:gdLst>
                  <a:gd name="connsiteX0" fmla="*/ 519203 w 1325211"/>
                  <a:gd name="connsiteY0" fmla="*/ 930 h 1088983"/>
                  <a:gd name="connsiteX1" fmla="*/ 681 w 1325211"/>
                  <a:gd name="connsiteY1" fmla="*/ 971218 h 1088983"/>
                  <a:gd name="connsiteX2" fmla="*/ 7049 w 1325211"/>
                  <a:gd name="connsiteY2" fmla="*/ 1088983 h 1088983"/>
                  <a:gd name="connsiteX3" fmla="*/ 1325211 w 1325211"/>
                  <a:gd name="connsiteY3" fmla="*/ 1088983 h 1088983"/>
                  <a:gd name="connsiteX4" fmla="*/ 1324278 w 1325211"/>
                  <a:gd name="connsiteY4" fmla="*/ 981684 h 1088983"/>
                  <a:gd name="connsiteX5" fmla="*/ 519203 w 1325211"/>
                  <a:gd name="connsiteY5" fmla="*/ 930 h 108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211" h="1088983">
                    <a:moveTo>
                      <a:pt x="519203" y="930"/>
                    </a:moveTo>
                    <a:cubicBezTo>
                      <a:pt x="105663" y="-24073"/>
                      <a:pt x="-10150" y="458810"/>
                      <a:pt x="681" y="971218"/>
                    </a:cubicBezTo>
                    <a:lnTo>
                      <a:pt x="7049" y="1088983"/>
                    </a:lnTo>
                    <a:lnTo>
                      <a:pt x="1325211" y="1088983"/>
                    </a:lnTo>
                    <a:lnTo>
                      <a:pt x="1324278" y="981684"/>
                    </a:lnTo>
                    <a:cubicBezTo>
                      <a:pt x="1292528" y="-182271"/>
                      <a:pt x="991820" y="29505"/>
                      <a:pt x="519203" y="9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7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  <a:effectLst>
                <a:innerShdw blurRad="508000" dist="5461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3A62F0EB-D409-49B0-B94F-459B08F861BA}"/>
                  </a:ext>
                </a:extLst>
              </p:cNvPr>
              <p:cNvSpPr/>
              <p:nvPr/>
            </p:nvSpPr>
            <p:spPr>
              <a:xfrm flipH="1">
                <a:off x="9823448" y="491645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01F2902-F809-4D44-9E55-B64D1ED899D7}"/>
                  </a:ext>
                </a:extLst>
              </p:cNvPr>
              <p:cNvSpPr/>
              <p:nvPr/>
            </p:nvSpPr>
            <p:spPr>
              <a:xfrm flipH="1">
                <a:off x="8975812" y="4946900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AD54154-3D4C-43D7-AB71-44AD1779F8EB}"/>
                  </a:ext>
                </a:extLst>
              </p:cNvPr>
              <p:cNvSpPr/>
              <p:nvPr/>
            </p:nvSpPr>
            <p:spPr>
              <a:xfrm flipH="1">
                <a:off x="9065878" y="5289204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F004B52-B82C-4E22-940F-7CE8D6EEDF55}"/>
                  </a:ext>
                </a:extLst>
              </p:cNvPr>
              <p:cNvSpPr/>
              <p:nvPr/>
            </p:nvSpPr>
            <p:spPr>
              <a:xfrm flipH="1">
                <a:off x="9761139" y="5284766"/>
                <a:ext cx="177800" cy="1778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 66">
                <a:extLst>
                  <a:ext uri="{FF2B5EF4-FFF2-40B4-BE49-F238E27FC236}">
                    <a16:creationId xmlns:a16="http://schemas.microsoft.com/office/drawing/2014/main" id="{DA3C537B-7371-4194-BCEB-6AD72A7E8090}"/>
                  </a:ext>
                </a:extLst>
              </p:cNvPr>
              <p:cNvSpPr/>
              <p:nvPr/>
            </p:nvSpPr>
            <p:spPr>
              <a:xfrm flipH="1">
                <a:off x="8939864" y="3679326"/>
                <a:ext cx="1000904" cy="1915617"/>
              </a:xfrm>
              <a:custGeom>
                <a:avLst/>
                <a:gdLst>
                  <a:gd name="connsiteX0" fmla="*/ 1743075 w 2572272"/>
                  <a:gd name="connsiteY0" fmla="*/ 992 h 1972920"/>
                  <a:gd name="connsiteX1" fmla="*/ 2571750 w 2572272"/>
                  <a:gd name="connsiteY1" fmla="*/ 48617 h 1972920"/>
                  <a:gd name="connsiteX2" fmla="*/ 1638300 w 2572272"/>
                  <a:gd name="connsiteY2" fmla="*/ 315317 h 1972920"/>
                  <a:gd name="connsiteX3" fmla="*/ 2552700 w 2572272"/>
                  <a:gd name="connsiteY3" fmla="*/ 658217 h 1972920"/>
                  <a:gd name="connsiteX4" fmla="*/ 1571625 w 2572272"/>
                  <a:gd name="connsiteY4" fmla="*/ 963017 h 1972920"/>
                  <a:gd name="connsiteX5" fmla="*/ 2447925 w 2572272"/>
                  <a:gd name="connsiteY5" fmla="*/ 1334492 h 1972920"/>
                  <a:gd name="connsiteX6" fmla="*/ 1657350 w 2572272"/>
                  <a:gd name="connsiteY6" fmla="*/ 1658342 h 1972920"/>
                  <a:gd name="connsiteX7" fmla="*/ 1028700 w 2572272"/>
                  <a:gd name="connsiteY7" fmla="*/ 1667867 h 1972920"/>
                  <a:gd name="connsiteX8" fmla="*/ 695325 w 2572272"/>
                  <a:gd name="connsiteY8" fmla="*/ 1972667 h 1972920"/>
                  <a:gd name="connsiteX9" fmla="*/ 0 w 2572272"/>
                  <a:gd name="connsiteY9" fmla="*/ 1610717 h 1972920"/>
                  <a:gd name="connsiteX10" fmla="*/ 0 w 2572272"/>
                  <a:gd name="connsiteY10" fmla="*/ 1610717 h 1972920"/>
                  <a:gd name="connsiteX0" fmla="*/ 1743075 w 2572272"/>
                  <a:gd name="connsiteY0" fmla="*/ 992 h 1978364"/>
                  <a:gd name="connsiteX1" fmla="*/ 2571750 w 2572272"/>
                  <a:gd name="connsiteY1" fmla="*/ 48617 h 1978364"/>
                  <a:gd name="connsiteX2" fmla="*/ 1638300 w 2572272"/>
                  <a:gd name="connsiteY2" fmla="*/ 315317 h 1978364"/>
                  <a:gd name="connsiteX3" fmla="*/ 2552700 w 2572272"/>
                  <a:gd name="connsiteY3" fmla="*/ 658217 h 1978364"/>
                  <a:gd name="connsiteX4" fmla="*/ 1571625 w 2572272"/>
                  <a:gd name="connsiteY4" fmla="*/ 963017 h 1978364"/>
                  <a:gd name="connsiteX5" fmla="*/ 2447925 w 2572272"/>
                  <a:gd name="connsiteY5" fmla="*/ 1334492 h 1978364"/>
                  <a:gd name="connsiteX6" fmla="*/ 1657350 w 2572272"/>
                  <a:gd name="connsiteY6" fmla="*/ 1658342 h 1978364"/>
                  <a:gd name="connsiteX7" fmla="*/ 1892300 w 2572272"/>
                  <a:gd name="connsiteY7" fmla="*/ 1820267 h 1978364"/>
                  <a:gd name="connsiteX8" fmla="*/ 695325 w 2572272"/>
                  <a:gd name="connsiteY8" fmla="*/ 1972667 h 1978364"/>
                  <a:gd name="connsiteX9" fmla="*/ 0 w 2572272"/>
                  <a:gd name="connsiteY9" fmla="*/ 1610717 h 1978364"/>
                  <a:gd name="connsiteX10" fmla="*/ 0 w 2572272"/>
                  <a:gd name="connsiteY10" fmla="*/ 1610717 h 1978364"/>
                  <a:gd name="connsiteX0" fmla="*/ 1743075 w 2572272"/>
                  <a:gd name="connsiteY0" fmla="*/ 992 h 1882874"/>
                  <a:gd name="connsiteX1" fmla="*/ 2571750 w 2572272"/>
                  <a:gd name="connsiteY1" fmla="*/ 48617 h 1882874"/>
                  <a:gd name="connsiteX2" fmla="*/ 1638300 w 2572272"/>
                  <a:gd name="connsiteY2" fmla="*/ 315317 h 1882874"/>
                  <a:gd name="connsiteX3" fmla="*/ 2552700 w 2572272"/>
                  <a:gd name="connsiteY3" fmla="*/ 658217 h 1882874"/>
                  <a:gd name="connsiteX4" fmla="*/ 1571625 w 2572272"/>
                  <a:gd name="connsiteY4" fmla="*/ 963017 h 1882874"/>
                  <a:gd name="connsiteX5" fmla="*/ 2447925 w 2572272"/>
                  <a:gd name="connsiteY5" fmla="*/ 1334492 h 1882874"/>
                  <a:gd name="connsiteX6" fmla="*/ 1657350 w 2572272"/>
                  <a:gd name="connsiteY6" fmla="*/ 1658342 h 1882874"/>
                  <a:gd name="connsiteX7" fmla="*/ 1892300 w 2572272"/>
                  <a:gd name="connsiteY7" fmla="*/ 1820267 h 1882874"/>
                  <a:gd name="connsiteX8" fmla="*/ 1939925 w 2572272"/>
                  <a:gd name="connsiteY8" fmla="*/ 1871067 h 1882874"/>
                  <a:gd name="connsiteX9" fmla="*/ 0 w 2572272"/>
                  <a:gd name="connsiteY9" fmla="*/ 1610717 h 1882874"/>
                  <a:gd name="connsiteX10" fmla="*/ 0 w 2572272"/>
                  <a:gd name="connsiteY10" fmla="*/ 1610717 h 1882874"/>
                  <a:gd name="connsiteX0" fmla="*/ 1743075 w 2572272"/>
                  <a:gd name="connsiteY0" fmla="*/ 992 h 1893802"/>
                  <a:gd name="connsiteX1" fmla="*/ 2571750 w 2572272"/>
                  <a:gd name="connsiteY1" fmla="*/ 48617 h 1893802"/>
                  <a:gd name="connsiteX2" fmla="*/ 1638300 w 2572272"/>
                  <a:gd name="connsiteY2" fmla="*/ 315317 h 1893802"/>
                  <a:gd name="connsiteX3" fmla="*/ 2552700 w 2572272"/>
                  <a:gd name="connsiteY3" fmla="*/ 658217 h 1893802"/>
                  <a:gd name="connsiteX4" fmla="*/ 1571625 w 2572272"/>
                  <a:gd name="connsiteY4" fmla="*/ 963017 h 1893802"/>
                  <a:gd name="connsiteX5" fmla="*/ 2447925 w 2572272"/>
                  <a:gd name="connsiteY5" fmla="*/ 1334492 h 1893802"/>
                  <a:gd name="connsiteX6" fmla="*/ 1657350 w 2572272"/>
                  <a:gd name="connsiteY6" fmla="*/ 1658342 h 1893802"/>
                  <a:gd name="connsiteX7" fmla="*/ 1892300 w 2572272"/>
                  <a:gd name="connsiteY7" fmla="*/ 1820267 h 1893802"/>
                  <a:gd name="connsiteX8" fmla="*/ 1939925 w 2572272"/>
                  <a:gd name="connsiteY8" fmla="*/ 1871067 h 1893802"/>
                  <a:gd name="connsiteX9" fmla="*/ 2141386 w 2572272"/>
                  <a:gd name="connsiteY9" fmla="*/ 1872987 h 1893802"/>
                  <a:gd name="connsiteX10" fmla="*/ 0 w 2572272"/>
                  <a:gd name="connsiteY10" fmla="*/ 1610717 h 1893802"/>
                  <a:gd name="connsiteX11" fmla="*/ 0 w 2572272"/>
                  <a:gd name="connsiteY11" fmla="*/ 1610717 h 1893802"/>
                  <a:gd name="connsiteX0" fmla="*/ 1743075 w 2572272"/>
                  <a:gd name="connsiteY0" fmla="*/ 992 h 1902817"/>
                  <a:gd name="connsiteX1" fmla="*/ 2571750 w 2572272"/>
                  <a:gd name="connsiteY1" fmla="*/ 48617 h 1902817"/>
                  <a:gd name="connsiteX2" fmla="*/ 1638300 w 2572272"/>
                  <a:gd name="connsiteY2" fmla="*/ 315317 h 1902817"/>
                  <a:gd name="connsiteX3" fmla="*/ 2552700 w 2572272"/>
                  <a:gd name="connsiteY3" fmla="*/ 658217 h 1902817"/>
                  <a:gd name="connsiteX4" fmla="*/ 1571625 w 2572272"/>
                  <a:gd name="connsiteY4" fmla="*/ 963017 h 1902817"/>
                  <a:gd name="connsiteX5" fmla="*/ 2447925 w 2572272"/>
                  <a:gd name="connsiteY5" fmla="*/ 1334492 h 1902817"/>
                  <a:gd name="connsiteX6" fmla="*/ 1657350 w 2572272"/>
                  <a:gd name="connsiteY6" fmla="*/ 1658342 h 1902817"/>
                  <a:gd name="connsiteX7" fmla="*/ 1892300 w 2572272"/>
                  <a:gd name="connsiteY7" fmla="*/ 1820267 h 1902817"/>
                  <a:gd name="connsiteX8" fmla="*/ 1939925 w 2572272"/>
                  <a:gd name="connsiteY8" fmla="*/ 1871067 h 1902817"/>
                  <a:gd name="connsiteX9" fmla="*/ 2141386 w 2572272"/>
                  <a:gd name="connsiteY9" fmla="*/ 1872987 h 1902817"/>
                  <a:gd name="connsiteX10" fmla="*/ 0 w 2572272"/>
                  <a:gd name="connsiteY10" fmla="*/ 1610717 h 1902817"/>
                  <a:gd name="connsiteX11" fmla="*/ 2184400 w 2572272"/>
                  <a:gd name="connsiteY11" fmla="*/ 1902817 h 1902817"/>
                  <a:gd name="connsiteX0" fmla="*/ 171707 w 1000904"/>
                  <a:gd name="connsiteY0" fmla="*/ 992 h 1915617"/>
                  <a:gd name="connsiteX1" fmla="*/ 1000382 w 1000904"/>
                  <a:gd name="connsiteY1" fmla="*/ 48617 h 1915617"/>
                  <a:gd name="connsiteX2" fmla="*/ 66932 w 1000904"/>
                  <a:gd name="connsiteY2" fmla="*/ 315317 h 1915617"/>
                  <a:gd name="connsiteX3" fmla="*/ 981332 w 1000904"/>
                  <a:gd name="connsiteY3" fmla="*/ 658217 h 1915617"/>
                  <a:gd name="connsiteX4" fmla="*/ 257 w 1000904"/>
                  <a:gd name="connsiteY4" fmla="*/ 963017 h 1915617"/>
                  <a:gd name="connsiteX5" fmla="*/ 876557 w 1000904"/>
                  <a:gd name="connsiteY5" fmla="*/ 1334492 h 1915617"/>
                  <a:gd name="connsiteX6" fmla="*/ 85982 w 1000904"/>
                  <a:gd name="connsiteY6" fmla="*/ 1658342 h 1915617"/>
                  <a:gd name="connsiteX7" fmla="*/ 320932 w 1000904"/>
                  <a:gd name="connsiteY7" fmla="*/ 1820267 h 1915617"/>
                  <a:gd name="connsiteX8" fmla="*/ 368557 w 1000904"/>
                  <a:gd name="connsiteY8" fmla="*/ 1871067 h 1915617"/>
                  <a:gd name="connsiteX9" fmla="*/ 570018 w 1000904"/>
                  <a:gd name="connsiteY9" fmla="*/ 1872987 h 1915617"/>
                  <a:gd name="connsiteX10" fmla="*/ 562232 w 1000904"/>
                  <a:gd name="connsiteY10" fmla="*/ 1915517 h 1915617"/>
                  <a:gd name="connsiteX11" fmla="*/ 613032 w 1000904"/>
                  <a:gd name="connsiteY11" fmla="*/ 1902817 h 191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0904" h="1915617">
                    <a:moveTo>
                      <a:pt x="171707" y="992"/>
                    </a:moveTo>
                    <a:cubicBezTo>
                      <a:pt x="594775" y="-1389"/>
                      <a:pt x="1017844" y="-3770"/>
                      <a:pt x="1000382" y="48617"/>
                    </a:cubicBezTo>
                    <a:cubicBezTo>
                      <a:pt x="982920" y="101004"/>
                      <a:pt x="70107" y="213717"/>
                      <a:pt x="66932" y="315317"/>
                    </a:cubicBezTo>
                    <a:cubicBezTo>
                      <a:pt x="63757" y="416917"/>
                      <a:pt x="992445" y="550267"/>
                      <a:pt x="981332" y="658217"/>
                    </a:cubicBezTo>
                    <a:cubicBezTo>
                      <a:pt x="970220" y="766167"/>
                      <a:pt x="17719" y="850305"/>
                      <a:pt x="257" y="963017"/>
                    </a:cubicBezTo>
                    <a:cubicBezTo>
                      <a:pt x="-17206" y="1075730"/>
                      <a:pt x="862270" y="1218605"/>
                      <a:pt x="876557" y="1334492"/>
                    </a:cubicBezTo>
                    <a:cubicBezTo>
                      <a:pt x="890845" y="1450380"/>
                      <a:pt x="178586" y="1577380"/>
                      <a:pt x="85982" y="1658342"/>
                    </a:cubicBezTo>
                    <a:cubicBezTo>
                      <a:pt x="-6622" y="1739304"/>
                      <a:pt x="273836" y="1784813"/>
                      <a:pt x="320932" y="1820267"/>
                    </a:cubicBezTo>
                    <a:cubicBezTo>
                      <a:pt x="368028" y="1855721"/>
                      <a:pt x="327043" y="1862280"/>
                      <a:pt x="368557" y="1871067"/>
                    </a:cubicBezTo>
                    <a:cubicBezTo>
                      <a:pt x="410071" y="1879854"/>
                      <a:pt x="893339" y="1916379"/>
                      <a:pt x="570018" y="1872987"/>
                    </a:cubicBezTo>
                    <a:cubicBezTo>
                      <a:pt x="246697" y="1829595"/>
                      <a:pt x="576230" y="1919012"/>
                      <a:pt x="562232" y="1915517"/>
                    </a:cubicBezTo>
                    <a:lnTo>
                      <a:pt x="613032" y="1902817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95000"/>
                  </a:schemeClr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자유형 67">
                <a:extLst>
                  <a:ext uri="{FF2B5EF4-FFF2-40B4-BE49-F238E27FC236}">
                    <a16:creationId xmlns:a16="http://schemas.microsoft.com/office/drawing/2014/main" id="{41C54347-6B8E-4281-97B0-7B754856A4C0}"/>
                  </a:ext>
                </a:extLst>
              </p:cNvPr>
              <p:cNvSpPr/>
              <p:nvPr/>
            </p:nvSpPr>
            <p:spPr>
              <a:xfrm flipH="1">
                <a:off x="8926942" y="3680319"/>
                <a:ext cx="973037" cy="1861027"/>
              </a:xfrm>
              <a:custGeom>
                <a:avLst/>
                <a:gdLst>
                  <a:gd name="connsiteX0" fmla="*/ 127960 w 2750510"/>
                  <a:gd name="connsiteY0" fmla="*/ 0 h 1751894"/>
                  <a:gd name="connsiteX1" fmla="*/ 972510 w 2750510"/>
                  <a:gd name="connsiteY1" fmla="*/ 355600 h 1751894"/>
                  <a:gd name="connsiteX2" fmla="*/ 960 w 2750510"/>
                  <a:gd name="connsiteY2" fmla="*/ 622300 h 1751894"/>
                  <a:gd name="connsiteX3" fmla="*/ 883610 w 2750510"/>
                  <a:gd name="connsiteY3" fmla="*/ 1016000 h 1751894"/>
                  <a:gd name="connsiteX4" fmla="*/ 960 w 2750510"/>
                  <a:gd name="connsiteY4" fmla="*/ 1289050 h 1751894"/>
                  <a:gd name="connsiteX5" fmla="*/ 731210 w 2750510"/>
                  <a:gd name="connsiteY5" fmla="*/ 1676400 h 1751894"/>
                  <a:gd name="connsiteX6" fmla="*/ 1626560 w 2750510"/>
                  <a:gd name="connsiteY6" fmla="*/ 1708150 h 1751894"/>
                  <a:gd name="connsiteX7" fmla="*/ 2128210 w 2750510"/>
                  <a:gd name="connsiteY7" fmla="*/ 1193800 h 1751894"/>
                  <a:gd name="connsiteX8" fmla="*/ 2452060 w 2750510"/>
                  <a:gd name="connsiteY8" fmla="*/ 774700 h 1751894"/>
                  <a:gd name="connsiteX9" fmla="*/ 2750510 w 2750510"/>
                  <a:gd name="connsiteY9" fmla="*/ 1365250 h 1751894"/>
                  <a:gd name="connsiteX0" fmla="*/ 127960 w 2750510"/>
                  <a:gd name="connsiteY0" fmla="*/ 0 h 1738142"/>
                  <a:gd name="connsiteX1" fmla="*/ 972510 w 2750510"/>
                  <a:gd name="connsiteY1" fmla="*/ 355600 h 1738142"/>
                  <a:gd name="connsiteX2" fmla="*/ 960 w 2750510"/>
                  <a:gd name="connsiteY2" fmla="*/ 622300 h 1738142"/>
                  <a:gd name="connsiteX3" fmla="*/ 883610 w 2750510"/>
                  <a:gd name="connsiteY3" fmla="*/ 1016000 h 1738142"/>
                  <a:gd name="connsiteX4" fmla="*/ 960 w 2750510"/>
                  <a:gd name="connsiteY4" fmla="*/ 1289050 h 1738142"/>
                  <a:gd name="connsiteX5" fmla="*/ 731210 w 2750510"/>
                  <a:gd name="connsiteY5" fmla="*/ 1676400 h 1738142"/>
                  <a:gd name="connsiteX6" fmla="*/ 1626560 w 2750510"/>
                  <a:gd name="connsiteY6" fmla="*/ 1708150 h 1738142"/>
                  <a:gd name="connsiteX7" fmla="*/ 1778960 w 2750510"/>
                  <a:gd name="connsiteY7" fmla="*/ 1384300 h 1738142"/>
                  <a:gd name="connsiteX8" fmla="*/ 2452060 w 2750510"/>
                  <a:gd name="connsiteY8" fmla="*/ 774700 h 1738142"/>
                  <a:gd name="connsiteX9" fmla="*/ 2750510 w 2750510"/>
                  <a:gd name="connsiteY9" fmla="*/ 1365250 h 1738142"/>
                  <a:gd name="connsiteX0" fmla="*/ 127926 w 2750476"/>
                  <a:gd name="connsiteY0" fmla="*/ 0 h 1742566"/>
                  <a:gd name="connsiteX1" fmla="*/ 972476 w 2750476"/>
                  <a:gd name="connsiteY1" fmla="*/ 355600 h 1742566"/>
                  <a:gd name="connsiteX2" fmla="*/ 926 w 2750476"/>
                  <a:gd name="connsiteY2" fmla="*/ 622300 h 1742566"/>
                  <a:gd name="connsiteX3" fmla="*/ 883576 w 2750476"/>
                  <a:gd name="connsiteY3" fmla="*/ 1016000 h 1742566"/>
                  <a:gd name="connsiteX4" fmla="*/ 926 w 2750476"/>
                  <a:gd name="connsiteY4" fmla="*/ 1289050 h 1742566"/>
                  <a:gd name="connsiteX5" fmla="*/ 731176 w 2750476"/>
                  <a:gd name="connsiteY5" fmla="*/ 1676400 h 1742566"/>
                  <a:gd name="connsiteX6" fmla="*/ 1512226 w 2750476"/>
                  <a:gd name="connsiteY6" fmla="*/ 1714500 h 1742566"/>
                  <a:gd name="connsiteX7" fmla="*/ 1778926 w 2750476"/>
                  <a:gd name="connsiteY7" fmla="*/ 1384300 h 1742566"/>
                  <a:gd name="connsiteX8" fmla="*/ 2452026 w 2750476"/>
                  <a:gd name="connsiteY8" fmla="*/ 774700 h 1742566"/>
                  <a:gd name="connsiteX9" fmla="*/ 2750476 w 2750476"/>
                  <a:gd name="connsiteY9" fmla="*/ 1365250 h 1742566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452026 w 2750476"/>
                  <a:gd name="connsiteY8" fmla="*/ 77470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926 w 2750476"/>
                  <a:gd name="connsiteY0" fmla="*/ 0 h 1740264"/>
                  <a:gd name="connsiteX1" fmla="*/ 972476 w 2750476"/>
                  <a:gd name="connsiteY1" fmla="*/ 355600 h 1740264"/>
                  <a:gd name="connsiteX2" fmla="*/ 926 w 2750476"/>
                  <a:gd name="connsiteY2" fmla="*/ 622300 h 1740264"/>
                  <a:gd name="connsiteX3" fmla="*/ 883576 w 2750476"/>
                  <a:gd name="connsiteY3" fmla="*/ 1016000 h 1740264"/>
                  <a:gd name="connsiteX4" fmla="*/ 926 w 2750476"/>
                  <a:gd name="connsiteY4" fmla="*/ 1289050 h 1740264"/>
                  <a:gd name="connsiteX5" fmla="*/ 731176 w 2750476"/>
                  <a:gd name="connsiteY5" fmla="*/ 1676400 h 1740264"/>
                  <a:gd name="connsiteX6" fmla="*/ 1512226 w 2750476"/>
                  <a:gd name="connsiteY6" fmla="*/ 1714500 h 1740264"/>
                  <a:gd name="connsiteX7" fmla="*/ 1829726 w 2750476"/>
                  <a:gd name="connsiteY7" fmla="*/ 1416050 h 1740264"/>
                  <a:gd name="connsiteX8" fmla="*/ 2274226 w 2750476"/>
                  <a:gd name="connsiteY8" fmla="*/ 1060450 h 1740264"/>
                  <a:gd name="connsiteX9" fmla="*/ 2750476 w 2750476"/>
                  <a:gd name="connsiteY9" fmla="*/ 1365250 h 1740264"/>
                  <a:gd name="connsiteX0" fmla="*/ 127742 w 2750292"/>
                  <a:gd name="connsiteY0" fmla="*/ 0 h 1850861"/>
                  <a:gd name="connsiteX1" fmla="*/ 972292 w 2750292"/>
                  <a:gd name="connsiteY1" fmla="*/ 355600 h 1850861"/>
                  <a:gd name="connsiteX2" fmla="*/ 742 w 2750292"/>
                  <a:gd name="connsiteY2" fmla="*/ 622300 h 1850861"/>
                  <a:gd name="connsiteX3" fmla="*/ 883392 w 2750292"/>
                  <a:gd name="connsiteY3" fmla="*/ 1016000 h 1850861"/>
                  <a:gd name="connsiteX4" fmla="*/ 742 w 2750292"/>
                  <a:gd name="connsiteY4" fmla="*/ 1289050 h 1850861"/>
                  <a:gd name="connsiteX5" fmla="*/ 730992 w 2750292"/>
                  <a:gd name="connsiteY5" fmla="*/ 1676400 h 1850861"/>
                  <a:gd name="connsiteX6" fmla="*/ 724642 w 2750292"/>
                  <a:gd name="connsiteY6" fmla="*/ 1841500 h 1850861"/>
                  <a:gd name="connsiteX7" fmla="*/ 1829542 w 2750292"/>
                  <a:gd name="connsiteY7" fmla="*/ 1416050 h 1850861"/>
                  <a:gd name="connsiteX8" fmla="*/ 2274042 w 2750292"/>
                  <a:gd name="connsiteY8" fmla="*/ 1060450 h 1850861"/>
                  <a:gd name="connsiteX9" fmla="*/ 2750292 w 2750292"/>
                  <a:gd name="connsiteY9" fmla="*/ 1365250 h 1850861"/>
                  <a:gd name="connsiteX0" fmla="*/ 127742 w 2750292"/>
                  <a:gd name="connsiteY0" fmla="*/ 0 h 1855878"/>
                  <a:gd name="connsiteX1" fmla="*/ 972292 w 2750292"/>
                  <a:gd name="connsiteY1" fmla="*/ 355600 h 1855878"/>
                  <a:gd name="connsiteX2" fmla="*/ 742 w 2750292"/>
                  <a:gd name="connsiteY2" fmla="*/ 622300 h 1855878"/>
                  <a:gd name="connsiteX3" fmla="*/ 883392 w 2750292"/>
                  <a:gd name="connsiteY3" fmla="*/ 1016000 h 1855878"/>
                  <a:gd name="connsiteX4" fmla="*/ 742 w 2750292"/>
                  <a:gd name="connsiteY4" fmla="*/ 1289050 h 1855878"/>
                  <a:gd name="connsiteX5" fmla="*/ 730992 w 2750292"/>
                  <a:gd name="connsiteY5" fmla="*/ 1676400 h 1855878"/>
                  <a:gd name="connsiteX6" fmla="*/ 724642 w 2750292"/>
                  <a:gd name="connsiteY6" fmla="*/ 1841500 h 1855878"/>
                  <a:gd name="connsiteX7" fmla="*/ 724642 w 2750292"/>
                  <a:gd name="connsiteY7" fmla="*/ 1758950 h 1855878"/>
                  <a:gd name="connsiteX8" fmla="*/ 2274042 w 2750292"/>
                  <a:gd name="connsiteY8" fmla="*/ 1060450 h 1855878"/>
                  <a:gd name="connsiteX9" fmla="*/ 2750292 w 2750292"/>
                  <a:gd name="connsiteY9" fmla="*/ 1365250 h 1855878"/>
                  <a:gd name="connsiteX0" fmla="*/ 127742 w 2750292"/>
                  <a:gd name="connsiteY0" fmla="*/ 0 h 1861027"/>
                  <a:gd name="connsiteX1" fmla="*/ 972292 w 2750292"/>
                  <a:gd name="connsiteY1" fmla="*/ 355600 h 1861027"/>
                  <a:gd name="connsiteX2" fmla="*/ 742 w 2750292"/>
                  <a:gd name="connsiteY2" fmla="*/ 622300 h 1861027"/>
                  <a:gd name="connsiteX3" fmla="*/ 883392 w 2750292"/>
                  <a:gd name="connsiteY3" fmla="*/ 1016000 h 1861027"/>
                  <a:gd name="connsiteX4" fmla="*/ 742 w 2750292"/>
                  <a:gd name="connsiteY4" fmla="*/ 1289050 h 1861027"/>
                  <a:gd name="connsiteX5" fmla="*/ 730992 w 2750292"/>
                  <a:gd name="connsiteY5" fmla="*/ 1676400 h 1861027"/>
                  <a:gd name="connsiteX6" fmla="*/ 724642 w 2750292"/>
                  <a:gd name="connsiteY6" fmla="*/ 1841500 h 1861027"/>
                  <a:gd name="connsiteX7" fmla="*/ 724642 w 2750292"/>
                  <a:gd name="connsiteY7" fmla="*/ 1758950 h 1861027"/>
                  <a:gd name="connsiteX8" fmla="*/ 356342 w 2750292"/>
                  <a:gd name="connsiteY8" fmla="*/ 1860550 h 1861027"/>
                  <a:gd name="connsiteX9" fmla="*/ 2750292 w 2750292"/>
                  <a:gd name="connsiteY9" fmla="*/ 1365250 h 1861027"/>
                  <a:gd name="connsiteX0" fmla="*/ 127742 w 973037"/>
                  <a:gd name="connsiteY0" fmla="*/ 0 h 1861027"/>
                  <a:gd name="connsiteX1" fmla="*/ 972292 w 973037"/>
                  <a:gd name="connsiteY1" fmla="*/ 355600 h 1861027"/>
                  <a:gd name="connsiteX2" fmla="*/ 742 w 973037"/>
                  <a:gd name="connsiteY2" fmla="*/ 622300 h 1861027"/>
                  <a:gd name="connsiteX3" fmla="*/ 883392 w 973037"/>
                  <a:gd name="connsiteY3" fmla="*/ 1016000 h 1861027"/>
                  <a:gd name="connsiteX4" fmla="*/ 742 w 973037"/>
                  <a:gd name="connsiteY4" fmla="*/ 1289050 h 1861027"/>
                  <a:gd name="connsiteX5" fmla="*/ 730992 w 973037"/>
                  <a:gd name="connsiteY5" fmla="*/ 1676400 h 1861027"/>
                  <a:gd name="connsiteX6" fmla="*/ 724642 w 973037"/>
                  <a:gd name="connsiteY6" fmla="*/ 1841500 h 1861027"/>
                  <a:gd name="connsiteX7" fmla="*/ 724642 w 973037"/>
                  <a:gd name="connsiteY7" fmla="*/ 1758950 h 1861027"/>
                  <a:gd name="connsiteX8" fmla="*/ 356342 w 973037"/>
                  <a:gd name="connsiteY8" fmla="*/ 1860550 h 1861027"/>
                  <a:gd name="connsiteX9" fmla="*/ 235692 w 973037"/>
                  <a:gd name="connsiteY9" fmla="*/ 1847850 h 186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037" h="1861027">
                    <a:moveTo>
                      <a:pt x="127742" y="0"/>
                    </a:moveTo>
                    <a:cubicBezTo>
                      <a:pt x="560600" y="125941"/>
                      <a:pt x="993459" y="251883"/>
                      <a:pt x="972292" y="355600"/>
                    </a:cubicBezTo>
                    <a:cubicBezTo>
                      <a:pt x="951125" y="459317"/>
                      <a:pt x="15559" y="512233"/>
                      <a:pt x="742" y="622300"/>
                    </a:cubicBezTo>
                    <a:cubicBezTo>
                      <a:pt x="-14075" y="732367"/>
                      <a:pt x="883392" y="904875"/>
                      <a:pt x="883392" y="1016000"/>
                    </a:cubicBezTo>
                    <a:cubicBezTo>
                      <a:pt x="883392" y="1127125"/>
                      <a:pt x="26142" y="1178983"/>
                      <a:pt x="742" y="1289050"/>
                    </a:cubicBezTo>
                    <a:cubicBezTo>
                      <a:pt x="-24658" y="1399117"/>
                      <a:pt x="610342" y="1584325"/>
                      <a:pt x="730992" y="1676400"/>
                    </a:cubicBezTo>
                    <a:cubicBezTo>
                      <a:pt x="851642" y="1768475"/>
                      <a:pt x="725700" y="1827742"/>
                      <a:pt x="724642" y="1841500"/>
                    </a:cubicBezTo>
                    <a:cubicBezTo>
                      <a:pt x="723584" y="1855258"/>
                      <a:pt x="786025" y="1755775"/>
                      <a:pt x="724642" y="1758950"/>
                    </a:cubicBezTo>
                    <a:cubicBezTo>
                      <a:pt x="663259" y="1762125"/>
                      <a:pt x="202884" y="1869017"/>
                      <a:pt x="356342" y="1860550"/>
                    </a:cubicBezTo>
                    <a:cubicBezTo>
                      <a:pt x="509800" y="1852083"/>
                      <a:pt x="235692" y="1847850"/>
                      <a:pt x="235692" y="1847850"/>
                    </a:cubicBezTo>
                  </a:path>
                </a:pathLst>
              </a:custGeom>
              <a:noFill/>
              <a:ln w="76200" cap="rnd">
                <a:solidFill>
                  <a:schemeClr val="bg1"/>
                </a:solidFill>
                <a:bevel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자유형 103">
              <a:extLst>
                <a:ext uri="{FF2B5EF4-FFF2-40B4-BE49-F238E27FC236}">
                  <a16:creationId xmlns:a16="http://schemas.microsoft.com/office/drawing/2014/main" id="{91F494C6-4061-4E46-B1E4-D7BA9B8D4784}"/>
                </a:ext>
              </a:extLst>
            </p:cNvPr>
            <p:cNvSpPr/>
            <p:nvPr/>
          </p:nvSpPr>
          <p:spPr>
            <a:xfrm flipH="1">
              <a:off x="8795433" y="5860859"/>
              <a:ext cx="1325211" cy="1033366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211" h="1088983">
                  <a:moveTo>
                    <a:pt x="519203" y="930"/>
                  </a:moveTo>
                  <a:cubicBezTo>
                    <a:pt x="105663" y="-24073"/>
                    <a:pt x="-10150" y="458810"/>
                    <a:pt x="681" y="971218"/>
                  </a:cubicBezTo>
                  <a:lnTo>
                    <a:pt x="7049" y="1088983"/>
                  </a:lnTo>
                  <a:lnTo>
                    <a:pt x="1325211" y="1088983"/>
                  </a:lnTo>
                  <a:lnTo>
                    <a:pt x="1324278" y="981684"/>
                  </a:lnTo>
                  <a:cubicBezTo>
                    <a:pt x="1292528" y="-182271"/>
                    <a:pt x="991820" y="29505"/>
                    <a:pt x="519203" y="9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BC392">
                    <a:lumMod val="78000"/>
                  </a:srgbClr>
                </a:gs>
                <a:gs pos="98693">
                  <a:srgbClr val="FBC392">
                    <a:lumMod val="82000"/>
                  </a:srgbClr>
                </a:gs>
                <a:gs pos="83684">
                  <a:srgbClr val="FBC392"/>
                </a:gs>
                <a:gs pos="18000">
                  <a:srgbClr val="FBC392"/>
                </a:gs>
              </a:gsLst>
              <a:lin ang="10800000" scaled="0"/>
              <a:tileRect/>
            </a:gradFill>
            <a:ln w="38100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  <p:sp>
          <p:nvSpPr>
            <p:cNvPr id="53" name="자유형 104">
              <a:extLst>
                <a:ext uri="{FF2B5EF4-FFF2-40B4-BE49-F238E27FC236}">
                  <a16:creationId xmlns:a16="http://schemas.microsoft.com/office/drawing/2014/main" id="{6D238D6A-19BA-472C-A867-8E945F1325B2}"/>
                </a:ext>
              </a:extLst>
            </p:cNvPr>
            <p:cNvSpPr/>
            <p:nvPr/>
          </p:nvSpPr>
          <p:spPr>
            <a:xfrm flipH="1">
              <a:off x="8760464" y="5756361"/>
              <a:ext cx="1337212" cy="426249"/>
            </a:xfrm>
            <a:custGeom>
              <a:avLst/>
              <a:gdLst>
                <a:gd name="connsiteX0" fmla="*/ 519203 w 1325211"/>
                <a:gd name="connsiteY0" fmla="*/ 930 h 1088983"/>
                <a:gd name="connsiteX1" fmla="*/ 681 w 1325211"/>
                <a:gd name="connsiteY1" fmla="*/ 971218 h 1088983"/>
                <a:gd name="connsiteX2" fmla="*/ 7049 w 1325211"/>
                <a:gd name="connsiteY2" fmla="*/ 1088983 h 1088983"/>
                <a:gd name="connsiteX3" fmla="*/ 1325211 w 1325211"/>
                <a:gd name="connsiteY3" fmla="*/ 1088983 h 1088983"/>
                <a:gd name="connsiteX4" fmla="*/ 1324278 w 1325211"/>
                <a:gd name="connsiteY4" fmla="*/ 981684 h 1088983"/>
                <a:gd name="connsiteX5" fmla="*/ 519203 w 1325211"/>
                <a:gd name="connsiteY5" fmla="*/ 930 h 1088983"/>
                <a:gd name="connsiteX0" fmla="*/ 519203 w 1334736"/>
                <a:gd name="connsiteY0" fmla="*/ 930 h 1346365"/>
                <a:gd name="connsiteX1" fmla="*/ 681 w 1334736"/>
                <a:gd name="connsiteY1" fmla="*/ 971218 h 1346365"/>
                <a:gd name="connsiteX2" fmla="*/ 7049 w 1334736"/>
                <a:gd name="connsiteY2" fmla="*/ 1088983 h 1346365"/>
                <a:gd name="connsiteX3" fmla="*/ 1334736 w 1334736"/>
                <a:gd name="connsiteY3" fmla="*/ 1346365 h 1346365"/>
                <a:gd name="connsiteX4" fmla="*/ 1324278 w 1334736"/>
                <a:gd name="connsiteY4" fmla="*/ 981684 h 1346365"/>
                <a:gd name="connsiteX5" fmla="*/ 519203 w 1334736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21679 w 1337212"/>
                <a:gd name="connsiteY0" fmla="*/ 930 h 1346365"/>
                <a:gd name="connsiteX1" fmla="*/ 3157 w 1337212"/>
                <a:gd name="connsiteY1" fmla="*/ 971218 h 1346365"/>
                <a:gd name="connsiteX2" fmla="*/ 0 w 1337212"/>
                <a:gd name="connsiteY2" fmla="*/ 1346365 h 1346365"/>
                <a:gd name="connsiteX3" fmla="*/ 1337212 w 1337212"/>
                <a:gd name="connsiteY3" fmla="*/ 1346365 h 1346365"/>
                <a:gd name="connsiteX4" fmla="*/ 1326754 w 1337212"/>
                <a:gd name="connsiteY4" fmla="*/ 981684 h 1346365"/>
                <a:gd name="connsiteX5" fmla="*/ 521679 w 1337212"/>
                <a:gd name="connsiteY5" fmla="*/ 930 h 1346365"/>
                <a:gd name="connsiteX0" fmla="*/ 585179 w 1337212"/>
                <a:gd name="connsiteY0" fmla="*/ 9968 h 1288674"/>
                <a:gd name="connsiteX1" fmla="*/ 3157 w 1337212"/>
                <a:gd name="connsiteY1" fmla="*/ 913527 h 1288674"/>
                <a:gd name="connsiteX2" fmla="*/ 0 w 1337212"/>
                <a:gd name="connsiteY2" fmla="*/ 1288674 h 1288674"/>
                <a:gd name="connsiteX3" fmla="*/ 1337212 w 1337212"/>
                <a:gd name="connsiteY3" fmla="*/ 1288674 h 1288674"/>
                <a:gd name="connsiteX4" fmla="*/ 1326754 w 1337212"/>
                <a:gd name="connsiteY4" fmla="*/ 923993 h 1288674"/>
                <a:gd name="connsiteX5" fmla="*/ 585179 w 1337212"/>
                <a:gd name="connsiteY5" fmla="*/ 9968 h 1288674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  <a:gd name="connsiteX0" fmla="*/ 585179 w 1337212"/>
                <a:gd name="connsiteY0" fmla="*/ 1072 h 1279778"/>
                <a:gd name="connsiteX1" fmla="*/ 3157 w 1337212"/>
                <a:gd name="connsiteY1" fmla="*/ 904631 h 1279778"/>
                <a:gd name="connsiteX2" fmla="*/ 0 w 1337212"/>
                <a:gd name="connsiteY2" fmla="*/ 1279778 h 1279778"/>
                <a:gd name="connsiteX3" fmla="*/ 1337212 w 1337212"/>
                <a:gd name="connsiteY3" fmla="*/ 1279778 h 1279778"/>
                <a:gd name="connsiteX4" fmla="*/ 1326754 w 1337212"/>
                <a:gd name="connsiteY4" fmla="*/ 915097 h 1279778"/>
                <a:gd name="connsiteX5" fmla="*/ 585179 w 1337212"/>
                <a:gd name="connsiteY5" fmla="*/ 1072 h 12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7212" h="1279778">
                  <a:moveTo>
                    <a:pt x="585179" y="1072"/>
                  </a:moveTo>
                  <a:cubicBezTo>
                    <a:pt x="171639" y="-23931"/>
                    <a:pt x="46301" y="392224"/>
                    <a:pt x="3157" y="904631"/>
                  </a:cubicBezTo>
                  <a:cubicBezTo>
                    <a:pt x="2105" y="1029680"/>
                    <a:pt x="1052" y="1154729"/>
                    <a:pt x="0" y="1279778"/>
                  </a:cubicBezTo>
                  <a:cubicBezTo>
                    <a:pt x="420337" y="898471"/>
                    <a:pt x="907350" y="1003330"/>
                    <a:pt x="1337212" y="1279778"/>
                  </a:cubicBezTo>
                  <a:cubicBezTo>
                    <a:pt x="1336901" y="1244012"/>
                    <a:pt x="1327065" y="950863"/>
                    <a:pt x="1326754" y="915097"/>
                  </a:cubicBezTo>
                  <a:cubicBezTo>
                    <a:pt x="1234679" y="-29607"/>
                    <a:pt x="1057796" y="29647"/>
                    <a:pt x="585179" y="1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4546A">
                    <a:shade val="30000"/>
                    <a:satMod val="115000"/>
                  </a:srgbClr>
                </a:gs>
                <a:gs pos="50000">
                  <a:srgbClr val="44546A">
                    <a:shade val="67500"/>
                    <a:satMod val="115000"/>
                  </a:srgbClr>
                </a:gs>
                <a:gs pos="100000">
                  <a:srgbClr val="44546A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8100" cap="rnd">
              <a:noFill/>
              <a:bevel/>
            </a:ln>
            <a:effectLst>
              <a:outerShdw blurRad="1524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D7101C-8EF6-4FC9-A9EF-9994F46AA433}"/>
              </a:ext>
            </a:extLst>
          </p:cNvPr>
          <p:cNvGrpSpPr/>
          <p:nvPr/>
        </p:nvGrpSpPr>
        <p:grpSpPr>
          <a:xfrm>
            <a:off x="832278" y="1581993"/>
            <a:ext cx="5804862" cy="5422267"/>
            <a:chOff x="-1419225" y="184441"/>
            <a:chExt cx="7144445" cy="667355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5D0582-6AF2-4BBF-8A8A-051396138858}"/>
                </a:ext>
              </a:extLst>
            </p:cNvPr>
            <p:cNvGrpSpPr/>
            <p:nvPr/>
          </p:nvGrpSpPr>
          <p:grpSpPr>
            <a:xfrm>
              <a:off x="-1419225" y="184441"/>
              <a:ext cx="7144445" cy="6673559"/>
              <a:chOff x="-1419225" y="184441"/>
              <a:chExt cx="7144445" cy="6673559"/>
            </a:xfrm>
          </p:grpSpPr>
          <p:sp>
            <p:nvSpPr>
              <p:cNvPr id="78" name="자유형 118">
                <a:extLst>
                  <a:ext uri="{FF2B5EF4-FFF2-40B4-BE49-F238E27FC236}">
                    <a16:creationId xmlns:a16="http://schemas.microsoft.com/office/drawing/2014/main" id="{31D4E8F4-CA98-4880-9BB5-9F0BD43E621F}"/>
                  </a:ext>
                </a:extLst>
              </p:cNvPr>
              <p:cNvSpPr/>
              <p:nvPr/>
            </p:nvSpPr>
            <p:spPr>
              <a:xfrm>
                <a:off x="2106789" y="2581274"/>
                <a:ext cx="1220649" cy="1160235"/>
              </a:xfrm>
              <a:custGeom>
                <a:avLst/>
                <a:gdLst>
                  <a:gd name="connsiteX0" fmla="*/ 26811 w 1220649"/>
                  <a:gd name="connsiteY0" fmla="*/ 530226 h 1160235"/>
                  <a:gd name="connsiteX1" fmla="*/ 407811 w 1220649"/>
                  <a:gd name="connsiteY1" fmla="*/ 22226 h 1160235"/>
                  <a:gd name="connsiteX2" fmla="*/ 979311 w 1220649"/>
                  <a:gd name="connsiteY2" fmla="*/ 161926 h 1160235"/>
                  <a:gd name="connsiteX3" fmla="*/ 1220611 w 1220649"/>
                  <a:gd name="connsiteY3" fmla="*/ 796926 h 1160235"/>
                  <a:gd name="connsiteX4" fmla="*/ 992011 w 1220649"/>
                  <a:gd name="connsiteY4" fmla="*/ 1127126 h 1160235"/>
                  <a:gd name="connsiteX5" fmla="*/ 344311 w 1220649"/>
                  <a:gd name="connsiteY5" fmla="*/ 1127126 h 1160235"/>
                  <a:gd name="connsiteX6" fmla="*/ 64911 w 1220649"/>
                  <a:gd name="connsiteY6" fmla="*/ 936626 h 1160235"/>
                  <a:gd name="connsiteX7" fmla="*/ 26811 w 1220649"/>
                  <a:gd name="connsiteY7" fmla="*/ 530226 h 11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649" h="1160235">
                    <a:moveTo>
                      <a:pt x="26811" y="530226"/>
                    </a:moveTo>
                    <a:cubicBezTo>
                      <a:pt x="83961" y="377826"/>
                      <a:pt x="249061" y="83609"/>
                      <a:pt x="407811" y="22226"/>
                    </a:cubicBezTo>
                    <a:cubicBezTo>
                      <a:pt x="566561" y="-39157"/>
                      <a:pt x="843844" y="32809"/>
                      <a:pt x="979311" y="161926"/>
                    </a:cubicBezTo>
                    <a:cubicBezTo>
                      <a:pt x="1114778" y="291043"/>
                      <a:pt x="1218494" y="636059"/>
                      <a:pt x="1220611" y="796926"/>
                    </a:cubicBezTo>
                    <a:cubicBezTo>
                      <a:pt x="1222728" y="957793"/>
                      <a:pt x="1138061" y="1072093"/>
                      <a:pt x="992011" y="1127126"/>
                    </a:cubicBezTo>
                    <a:cubicBezTo>
                      <a:pt x="845961" y="1182159"/>
                      <a:pt x="498828" y="1158876"/>
                      <a:pt x="344311" y="1127126"/>
                    </a:cubicBezTo>
                    <a:cubicBezTo>
                      <a:pt x="189794" y="1095376"/>
                      <a:pt x="115711" y="1033993"/>
                      <a:pt x="64911" y="936626"/>
                    </a:cubicBezTo>
                    <a:cubicBezTo>
                      <a:pt x="14111" y="839259"/>
                      <a:pt x="-30339" y="682626"/>
                      <a:pt x="26811" y="530226"/>
                    </a:cubicBezTo>
                    <a:close/>
                  </a:path>
                </a:pathLst>
              </a:custGeom>
              <a:solidFill>
                <a:srgbClr val="D3AA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1">
                <a:extLst>
                  <a:ext uri="{FF2B5EF4-FFF2-40B4-BE49-F238E27FC236}">
                    <a16:creationId xmlns:a16="http://schemas.microsoft.com/office/drawing/2014/main" id="{9C94911B-A25D-45F4-A57A-04C685114B2C}"/>
                  </a:ext>
                </a:extLst>
              </p:cNvPr>
              <p:cNvSpPr/>
              <p:nvPr/>
            </p:nvSpPr>
            <p:spPr>
              <a:xfrm>
                <a:off x="-1419225" y="4878718"/>
                <a:ext cx="3400513" cy="1979282"/>
              </a:xfrm>
              <a:custGeom>
                <a:avLst/>
                <a:gdLst>
                  <a:gd name="connsiteX0" fmla="*/ 778260 w 1845612"/>
                  <a:gd name="connsiteY0" fmla="*/ 55 h 1970706"/>
                  <a:gd name="connsiteX1" fmla="*/ 1162050 w 1845612"/>
                  <a:gd name="connsiteY1" fmla="*/ 46656 h 1970706"/>
                  <a:gd name="connsiteX2" fmla="*/ 1428750 w 1845612"/>
                  <a:gd name="connsiteY2" fmla="*/ 218106 h 1970706"/>
                  <a:gd name="connsiteX3" fmla="*/ 1828800 w 1845612"/>
                  <a:gd name="connsiteY3" fmla="*/ 1361106 h 1970706"/>
                  <a:gd name="connsiteX4" fmla="*/ 1458516 w 1845612"/>
                  <a:gd name="connsiteY4" fmla="*/ 1963563 h 1970706"/>
                  <a:gd name="connsiteX5" fmla="*/ 1451302 w 1845612"/>
                  <a:gd name="connsiteY5" fmla="*/ 1970706 h 1970706"/>
                  <a:gd name="connsiteX6" fmla="*/ 0 w 1845612"/>
                  <a:gd name="connsiteY6" fmla="*/ 1970706 h 1970706"/>
                  <a:gd name="connsiteX7" fmla="*/ 0 w 1845612"/>
                  <a:gd name="connsiteY7" fmla="*/ 376756 h 1970706"/>
                  <a:gd name="connsiteX8" fmla="*/ 40481 w 1845612"/>
                  <a:gd name="connsiteY8" fmla="*/ 346694 h 1970706"/>
                  <a:gd name="connsiteX9" fmla="*/ 495300 w 1845612"/>
                  <a:gd name="connsiteY9" fmla="*/ 46656 h 1970706"/>
                  <a:gd name="connsiteX10" fmla="*/ 778260 w 1845612"/>
                  <a:gd name="connsiteY10" fmla="*/ 55 h 1970706"/>
                  <a:gd name="connsiteX0" fmla="*/ 778260 w 1944531"/>
                  <a:gd name="connsiteY0" fmla="*/ 55 h 1970706"/>
                  <a:gd name="connsiteX1" fmla="*/ 1162050 w 1944531"/>
                  <a:gd name="connsiteY1" fmla="*/ 46656 h 1970706"/>
                  <a:gd name="connsiteX2" fmla="*/ 1428750 w 1944531"/>
                  <a:gd name="connsiteY2" fmla="*/ 218106 h 1970706"/>
                  <a:gd name="connsiteX3" fmla="*/ 1930400 w 1944531"/>
                  <a:gd name="connsiteY3" fmla="*/ 1221406 h 1970706"/>
                  <a:gd name="connsiteX4" fmla="*/ 1458516 w 1944531"/>
                  <a:gd name="connsiteY4" fmla="*/ 1963563 h 1970706"/>
                  <a:gd name="connsiteX5" fmla="*/ 1451302 w 1944531"/>
                  <a:gd name="connsiteY5" fmla="*/ 1970706 h 1970706"/>
                  <a:gd name="connsiteX6" fmla="*/ 0 w 1944531"/>
                  <a:gd name="connsiteY6" fmla="*/ 1970706 h 1970706"/>
                  <a:gd name="connsiteX7" fmla="*/ 0 w 1944531"/>
                  <a:gd name="connsiteY7" fmla="*/ 376756 h 1970706"/>
                  <a:gd name="connsiteX8" fmla="*/ 40481 w 1944531"/>
                  <a:gd name="connsiteY8" fmla="*/ 346694 h 1970706"/>
                  <a:gd name="connsiteX9" fmla="*/ 495300 w 1944531"/>
                  <a:gd name="connsiteY9" fmla="*/ 46656 h 1970706"/>
                  <a:gd name="connsiteX10" fmla="*/ 778260 w 1944531"/>
                  <a:gd name="connsiteY10" fmla="*/ 55 h 1970706"/>
                  <a:gd name="connsiteX0" fmla="*/ 778260 w 1981288"/>
                  <a:gd name="connsiteY0" fmla="*/ 55 h 1970706"/>
                  <a:gd name="connsiteX1" fmla="*/ 1162050 w 1981288"/>
                  <a:gd name="connsiteY1" fmla="*/ 46656 h 1970706"/>
                  <a:gd name="connsiteX2" fmla="*/ 1428750 w 1981288"/>
                  <a:gd name="connsiteY2" fmla="*/ 218106 h 1970706"/>
                  <a:gd name="connsiteX3" fmla="*/ 1930400 w 1981288"/>
                  <a:gd name="connsiteY3" fmla="*/ 1221406 h 1970706"/>
                  <a:gd name="connsiteX4" fmla="*/ 1458516 w 1981288"/>
                  <a:gd name="connsiteY4" fmla="*/ 1963563 h 1970706"/>
                  <a:gd name="connsiteX5" fmla="*/ 1451302 w 1981288"/>
                  <a:gd name="connsiteY5" fmla="*/ 1970706 h 1970706"/>
                  <a:gd name="connsiteX6" fmla="*/ 0 w 1981288"/>
                  <a:gd name="connsiteY6" fmla="*/ 1970706 h 1970706"/>
                  <a:gd name="connsiteX7" fmla="*/ 0 w 1981288"/>
                  <a:gd name="connsiteY7" fmla="*/ 376756 h 1970706"/>
                  <a:gd name="connsiteX8" fmla="*/ 40481 w 1981288"/>
                  <a:gd name="connsiteY8" fmla="*/ 346694 h 1970706"/>
                  <a:gd name="connsiteX9" fmla="*/ 495300 w 1981288"/>
                  <a:gd name="connsiteY9" fmla="*/ 46656 h 1970706"/>
                  <a:gd name="connsiteX10" fmla="*/ 778260 w 1981288"/>
                  <a:gd name="connsiteY10" fmla="*/ 55 h 1970706"/>
                  <a:gd name="connsiteX0" fmla="*/ 966988 w 2170016"/>
                  <a:gd name="connsiteY0" fmla="*/ 55 h 1970706"/>
                  <a:gd name="connsiteX1" fmla="*/ 1350778 w 2170016"/>
                  <a:gd name="connsiteY1" fmla="*/ 46656 h 1970706"/>
                  <a:gd name="connsiteX2" fmla="*/ 1617478 w 2170016"/>
                  <a:gd name="connsiteY2" fmla="*/ 218106 h 1970706"/>
                  <a:gd name="connsiteX3" fmla="*/ 2119128 w 2170016"/>
                  <a:gd name="connsiteY3" fmla="*/ 1221406 h 1970706"/>
                  <a:gd name="connsiteX4" fmla="*/ 1647244 w 2170016"/>
                  <a:gd name="connsiteY4" fmla="*/ 1963563 h 1970706"/>
                  <a:gd name="connsiteX5" fmla="*/ 1640030 w 2170016"/>
                  <a:gd name="connsiteY5" fmla="*/ 1970706 h 1970706"/>
                  <a:gd name="connsiteX6" fmla="*/ 188728 w 2170016"/>
                  <a:gd name="connsiteY6" fmla="*/ 1970706 h 1970706"/>
                  <a:gd name="connsiteX7" fmla="*/ 188728 w 2170016"/>
                  <a:gd name="connsiteY7" fmla="*/ 376756 h 1970706"/>
                  <a:gd name="connsiteX8" fmla="*/ 609 w 2170016"/>
                  <a:gd name="connsiteY8" fmla="*/ 965819 h 1970706"/>
                  <a:gd name="connsiteX9" fmla="*/ 684028 w 2170016"/>
                  <a:gd name="connsiteY9" fmla="*/ 46656 h 1970706"/>
                  <a:gd name="connsiteX10" fmla="*/ 966988 w 2170016"/>
                  <a:gd name="connsiteY10" fmla="*/ 55 h 1970706"/>
                  <a:gd name="connsiteX0" fmla="*/ 2178435 w 3381463"/>
                  <a:gd name="connsiteY0" fmla="*/ 55 h 1970706"/>
                  <a:gd name="connsiteX1" fmla="*/ 2562225 w 3381463"/>
                  <a:gd name="connsiteY1" fmla="*/ 46656 h 1970706"/>
                  <a:gd name="connsiteX2" fmla="*/ 2828925 w 3381463"/>
                  <a:gd name="connsiteY2" fmla="*/ 218106 h 1970706"/>
                  <a:gd name="connsiteX3" fmla="*/ 3330575 w 3381463"/>
                  <a:gd name="connsiteY3" fmla="*/ 1221406 h 1970706"/>
                  <a:gd name="connsiteX4" fmla="*/ 2858691 w 3381463"/>
                  <a:gd name="connsiteY4" fmla="*/ 1963563 h 1970706"/>
                  <a:gd name="connsiteX5" fmla="*/ 2851477 w 3381463"/>
                  <a:gd name="connsiteY5" fmla="*/ 1970706 h 1970706"/>
                  <a:gd name="connsiteX6" fmla="*/ 1400175 w 3381463"/>
                  <a:gd name="connsiteY6" fmla="*/ 1970706 h 1970706"/>
                  <a:gd name="connsiteX7" fmla="*/ 0 w 3381463"/>
                  <a:gd name="connsiteY7" fmla="*/ 1948381 h 1970706"/>
                  <a:gd name="connsiteX8" fmla="*/ 1212056 w 3381463"/>
                  <a:gd name="connsiteY8" fmla="*/ 965819 h 1970706"/>
                  <a:gd name="connsiteX9" fmla="*/ 1895475 w 3381463"/>
                  <a:gd name="connsiteY9" fmla="*/ 46656 h 1970706"/>
                  <a:gd name="connsiteX10" fmla="*/ 2178435 w 3381463"/>
                  <a:gd name="connsiteY10" fmla="*/ 55 h 1970706"/>
                  <a:gd name="connsiteX0" fmla="*/ 2178435 w 3381463"/>
                  <a:gd name="connsiteY0" fmla="*/ 55 h 1970706"/>
                  <a:gd name="connsiteX1" fmla="*/ 2562225 w 3381463"/>
                  <a:gd name="connsiteY1" fmla="*/ 46656 h 1970706"/>
                  <a:gd name="connsiteX2" fmla="*/ 2828925 w 3381463"/>
                  <a:gd name="connsiteY2" fmla="*/ 218106 h 1970706"/>
                  <a:gd name="connsiteX3" fmla="*/ 3330575 w 3381463"/>
                  <a:gd name="connsiteY3" fmla="*/ 1221406 h 1970706"/>
                  <a:gd name="connsiteX4" fmla="*/ 2858691 w 3381463"/>
                  <a:gd name="connsiteY4" fmla="*/ 1963563 h 1970706"/>
                  <a:gd name="connsiteX5" fmla="*/ 2851477 w 3381463"/>
                  <a:gd name="connsiteY5" fmla="*/ 1970706 h 1970706"/>
                  <a:gd name="connsiteX6" fmla="*/ 1400175 w 3381463"/>
                  <a:gd name="connsiteY6" fmla="*/ 1970706 h 1970706"/>
                  <a:gd name="connsiteX7" fmla="*/ 0 w 3381463"/>
                  <a:gd name="connsiteY7" fmla="*/ 1948381 h 1970706"/>
                  <a:gd name="connsiteX8" fmla="*/ 1126331 w 3381463"/>
                  <a:gd name="connsiteY8" fmla="*/ 889619 h 1970706"/>
                  <a:gd name="connsiteX9" fmla="*/ 1895475 w 3381463"/>
                  <a:gd name="connsiteY9" fmla="*/ 46656 h 1970706"/>
                  <a:gd name="connsiteX10" fmla="*/ 2178435 w 3381463"/>
                  <a:gd name="connsiteY10" fmla="*/ 55 h 1970706"/>
                  <a:gd name="connsiteX0" fmla="*/ 2197485 w 3400513"/>
                  <a:gd name="connsiteY0" fmla="*/ 55 h 1970706"/>
                  <a:gd name="connsiteX1" fmla="*/ 2581275 w 3400513"/>
                  <a:gd name="connsiteY1" fmla="*/ 46656 h 1970706"/>
                  <a:gd name="connsiteX2" fmla="*/ 2847975 w 3400513"/>
                  <a:gd name="connsiteY2" fmla="*/ 218106 h 1970706"/>
                  <a:gd name="connsiteX3" fmla="*/ 3349625 w 3400513"/>
                  <a:gd name="connsiteY3" fmla="*/ 1221406 h 1970706"/>
                  <a:gd name="connsiteX4" fmla="*/ 2877741 w 3400513"/>
                  <a:gd name="connsiteY4" fmla="*/ 1963563 h 1970706"/>
                  <a:gd name="connsiteX5" fmla="*/ 2870527 w 3400513"/>
                  <a:gd name="connsiteY5" fmla="*/ 1970706 h 1970706"/>
                  <a:gd name="connsiteX6" fmla="*/ 1419225 w 3400513"/>
                  <a:gd name="connsiteY6" fmla="*/ 1970706 h 1970706"/>
                  <a:gd name="connsiteX7" fmla="*/ 0 w 3400513"/>
                  <a:gd name="connsiteY7" fmla="*/ 1967431 h 1970706"/>
                  <a:gd name="connsiteX8" fmla="*/ 1145381 w 3400513"/>
                  <a:gd name="connsiteY8" fmla="*/ 889619 h 1970706"/>
                  <a:gd name="connsiteX9" fmla="*/ 1914525 w 3400513"/>
                  <a:gd name="connsiteY9" fmla="*/ 46656 h 1970706"/>
                  <a:gd name="connsiteX10" fmla="*/ 2197485 w 3400513"/>
                  <a:gd name="connsiteY10" fmla="*/ 55 h 1970706"/>
                  <a:gd name="connsiteX0" fmla="*/ 2197485 w 3400513"/>
                  <a:gd name="connsiteY0" fmla="*/ 8631 h 1979282"/>
                  <a:gd name="connsiteX1" fmla="*/ 2581275 w 3400513"/>
                  <a:gd name="connsiteY1" fmla="*/ 55232 h 1979282"/>
                  <a:gd name="connsiteX2" fmla="*/ 2847975 w 3400513"/>
                  <a:gd name="connsiteY2" fmla="*/ 226682 h 1979282"/>
                  <a:gd name="connsiteX3" fmla="*/ 3349625 w 3400513"/>
                  <a:gd name="connsiteY3" fmla="*/ 1229982 h 1979282"/>
                  <a:gd name="connsiteX4" fmla="*/ 2877741 w 3400513"/>
                  <a:gd name="connsiteY4" fmla="*/ 1972139 h 1979282"/>
                  <a:gd name="connsiteX5" fmla="*/ 2870527 w 3400513"/>
                  <a:gd name="connsiteY5" fmla="*/ 1979282 h 1979282"/>
                  <a:gd name="connsiteX6" fmla="*/ 1419225 w 3400513"/>
                  <a:gd name="connsiteY6" fmla="*/ 1979282 h 1979282"/>
                  <a:gd name="connsiteX7" fmla="*/ 0 w 3400513"/>
                  <a:gd name="connsiteY7" fmla="*/ 1976007 h 1979282"/>
                  <a:gd name="connsiteX8" fmla="*/ 1145381 w 3400513"/>
                  <a:gd name="connsiteY8" fmla="*/ 898195 h 1979282"/>
                  <a:gd name="connsiteX9" fmla="*/ 2009775 w 3400513"/>
                  <a:gd name="connsiteY9" fmla="*/ 17132 h 1979282"/>
                  <a:gd name="connsiteX10" fmla="*/ 2197485 w 3400513"/>
                  <a:gd name="connsiteY10" fmla="*/ 8631 h 197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00513" h="1979282">
                    <a:moveTo>
                      <a:pt x="2197485" y="8631"/>
                    </a:moveTo>
                    <a:cubicBezTo>
                      <a:pt x="2348359" y="7111"/>
                      <a:pt x="2484041" y="37373"/>
                      <a:pt x="2581275" y="55232"/>
                    </a:cubicBezTo>
                    <a:cubicBezTo>
                      <a:pt x="2736850" y="83807"/>
                      <a:pt x="2719917" y="30890"/>
                      <a:pt x="2847975" y="226682"/>
                    </a:cubicBezTo>
                    <a:cubicBezTo>
                      <a:pt x="2976033" y="422474"/>
                      <a:pt x="3577036" y="922977"/>
                      <a:pt x="3349625" y="1229982"/>
                    </a:cubicBezTo>
                    <a:cubicBezTo>
                      <a:pt x="3222625" y="1401432"/>
                      <a:pt x="3059906" y="1774495"/>
                      <a:pt x="2877741" y="1972139"/>
                    </a:cubicBezTo>
                    <a:lnTo>
                      <a:pt x="2870527" y="1979282"/>
                    </a:lnTo>
                    <a:lnTo>
                      <a:pt x="1419225" y="1979282"/>
                    </a:lnTo>
                    <a:lnTo>
                      <a:pt x="0" y="1976007"/>
                    </a:lnTo>
                    <a:cubicBezTo>
                      <a:pt x="13494" y="1965986"/>
                      <a:pt x="1131887" y="908216"/>
                      <a:pt x="1145381" y="898195"/>
                    </a:cubicBezTo>
                    <a:cubicBezTo>
                      <a:pt x="1305719" y="775957"/>
                      <a:pt x="1881188" y="61582"/>
                      <a:pt x="2009775" y="17132"/>
                    </a:cubicBezTo>
                    <a:cubicBezTo>
                      <a:pt x="2106216" y="-16205"/>
                      <a:pt x="2106960" y="9542"/>
                      <a:pt x="2197485" y="8631"/>
                    </a:cubicBez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E8A4E30F-148F-4575-AFE9-CDA87B4F3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27" y="1894213"/>
                <a:ext cx="569793" cy="2621599"/>
              </a:xfrm>
              <a:custGeom>
                <a:avLst/>
                <a:gdLst>
                  <a:gd name="T0" fmla="*/ 438 w 1234"/>
                  <a:gd name="T1" fmla="*/ 44 h 5674"/>
                  <a:gd name="T2" fmla="*/ 684 w 1234"/>
                  <a:gd name="T3" fmla="*/ 195 h 5674"/>
                  <a:gd name="T4" fmla="*/ 795 w 1234"/>
                  <a:gd name="T5" fmla="*/ 360 h 5674"/>
                  <a:gd name="T6" fmla="*/ 850 w 1234"/>
                  <a:gd name="T7" fmla="*/ 581 h 5674"/>
                  <a:gd name="T8" fmla="*/ 846 w 1234"/>
                  <a:gd name="T9" fmla="*/ 811 h 5674"/>
                  <a:gd name="T10" fmla="*/ 745 w 1234"/>
                  <a:gd name="T11" fmla="*/ 986 h 5674"/>
                  <a:gd name="T12" fmla="*/ 575 w 1234"/>
                  <a:gd name="T13" fmla="*/ 1145 h 5674"/>
                  <a:gd name="T14" fmla="*/ 396 w 1234"/>
                  <a:gd name="T15" fmla="*/ 1243 h 5674"/>
                  <a:gd name="T16" fmla="*/ 684 w 1234"/>
                  <a:gd name="T17" fmla="*/ 1505 h 5674"/>
                  <a:gd name="T18" fmla="*/ 810 w 1234"/>
                  <a:gd name="T19" fmla="*/ 1575 h 5674"/>
                  <a:gd name="T20" fmla="*/ 1069 w 1234"/>
                  <a:gd name="T21" fmla="*/ 1773 h 5674"/>
                  <a:gd name="T22" fmla="*/ 1219 w 1234"/>
                  <a:gd name="T23" fmla="*/ 2106 h 5674"/>
                  <a:gd name="T24" fmla="*/ 1210 w 1234"/>
                  <a:gd name="T25" fmla="*/ 2463 h 5674"/>
                  <a:gd name="T26" fmla="*/ 1043 w 1234"/>
                  <a:gd name="T27" fmla="*/ 2725 h 5674"/>
                  <a:gd name="T28" fmla="*/ 882 w 1234"/>
                  <a:gd name="T29" fmla="*/ 2815 h 5674"/>
                  <a:gd name="T30" fmla="*/ 669 w 1234"/>
                  <a:gd name="T31" fmla="*/ 2851 h 5674"/>
                  <a:gd name="T32" fmla="*/ 550 w 1234"/>
                  <a:gd name="T33" fmla="*/ 2872 h 5674"/>
                  <a:gd name="T34" fmla="*/ 788 w 1234"/>
                  <a:gd name="T35" fmla="*/ 3201 h 5674"/>
                  <a:gd name="T36" fmla="*/ 1054 w 1234"/>
                  <a:gd name="T37" fmla="*/ 3611 h 5674"/>
                  <a:gd name="T38" fmla="*/ 1112 w 1234"/>
                  <a:gd name="T39" fmla="*/ 3872 h 5674"/>
                  <a:gd name="T40" fmla="*/ 1088 w 1234"/>
                  <a:gd name="T41" fmla="*/ 4061 h 5674"/>
                  <a:gd name="T42" fmla="*/ 936 w 1234"/>
                  <a:gd name="T43" fmla="*/ 4300 h 5674"/>
                  <a:gd name="T44" fmla="*/ 647 w 1234"/>
                  <a:gd name="T45" fmla="*/ 4415 h 5674"/>
                  <a:gd name="T46" fmla="*/ 487 w 1234"/>
                  <a:gd name="T47" fmla="*/ 4429 h 5674"/>
                  <a:gd name="T48" fmla="*/ 808 w 1234"/>
                  <a:gd name="T49" fmla="*/ 4677 h 5674"/>
                  <a:gd name="T50" fmla="*/ 964 w 1234"/>
                  <a:gd name="T51" fmla="*/ 4929 h 5674"/>
                  <a:gd name="T52" fmla="*/ 972 w 1234"/>
                  <a:gd name="T53" fmla="*/ 5103 h 5674"/>
                  <a:gd name="T54" fmla="*/ 903 w 1234"/>
                  <a:gd name="T55" fmla="*/ 5311 h 5674"/>
                  <a:gd name="T56" fmla="*/ 759 w 1234"/>
                  <a:gd name="T57" fmla="*/ 5479 h 5674"/>
                  <a:gd name="T58" fmla="*/ 558 w 1234"/>
                  <a:gd name="T59" fmla="*/ 5599 h 5674"/>
                  <a:gd name="T60" fmla="*/ 320 w 1234"/>
                  <a:gd name="T61" fmla="*/ 5665 h 5674"/>
                  <a:gd name="T62" fmla="*/ 108 w 1234"/>
                  <a:gd name="T63" fmla="*/ 5672 h 5674"/>
                  <a:gd name="T64" fmla="*/ 90 w 1234"/>
                  <a:gd name="T65" fmla="*/ 5636 h 5674"/>
                  <a:gd name="T66" fmla="*/ 68 w 1234"/>
                  <a:gd name="T67" fmla="*/ 5469 h 5674"/>
                  <a:gd name="T68" fmla="*/ 18 w 1234"/>
                  <a:gd name="T69" fmla="*/ 5236 h 5674"/>
                  <a:gd name="T70" fmla="*/ 38 w 1234"/>
                  <a:gd name="T71" fmla="*/ 4850 h 5674"/>
                  <a:gd name="T72" fmla="*/ 98 w 1234"/>
                  <a:gd name="T73" fmla="*/ 4258 h 5674"/>
                  <a:gd name="T74" fmla="*/ 0 w 1234"/>
                  <a:gd name="T75" fmla="*/ 3944 h 5674"/>
                  <a:gd name="T76" fmla="*/ 18 w 1234"/>
                  <a:gd name="T77" fmla="*/ 3339 h 5674"/>
                  <a:gd name="T78" fmla="*/ 180 w 1234"/>
                  <a:gd name="T79" fmla="*/ 2917 h 5674"/>
                  <a:gd name="T80" fmla="*/ 202 w 1234"/>
                  <a:gd name="T81" fmla="*/ 2740 h 5674"/>
                  <a:gd name="T82" fmla="*/ 162 w 1234"/>
                  <a:gd name="T83" fmla="*/ 2665 h 5674"/>
                  <a:gd name="T84" fmla="*/ 124 w 1234"/>
                  <a:gd name="T85" fmla="*/ 2482 h 5674"/>
                  <a:gd name="T86" fmla="*/ 127 w 1234"/>
                  <a:gd name="T87" fmla="*/ 1881 h 5674"/>
                  <a:gd name="T88" fmla="*/ 198 w 1234"/>
                  <a:gd name="T89" fmla="*/ 1513 h 5674"/>
                  <a:gd name="T90" fmla="*/ 219 w 1234"/>
                  <a:gd name="T91" fmla="*/ 1439 h 5674"/>
                  <a:gd name="T92" fmla="*/ 213 w 1234"/>
                  <a:gd name="T93" fmla="*/ 1215 h 5674"/>
                  <a:gd name="T94" fmla="*/ 205 w 1234"/>
                  <a:gd name="T95" fmla="*/ 1036 h 5674"/>
                  <a:gd name="T96" fmla="*/ 211 w 1234"/>
                  <a:gd name="T97" fmla="*/ 781 h 5674"/>
                  <a:gd name="T98" fmla="*/ 234 w 1234"/>
                  <a:gd name="T99" fmla="*/ 0 h 5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34" h="5674">
                    <a:moveTo>
                      <a:pt x="234" y="0"/>
                    </a:moveTo>
                    <a:lnTo>
                      <a:pt x="306" y="9"/>
                    </a:lnTo>
                    <a:lnTo>
                      <a:pt x="438" y="44"/>
                    </a:lnTo>
                    <a:lnTo>
                      <a:pt x="558" y="97"/>
                    </a:lnTo>
                    <a:lnTo>
                      <a:pt x="637" y="152"/>
                    </a:lnTo>
                    <a:lnTo>
                      <a:pt x="684" y="195"/>
                    </a:lnTo>
                    <a:lnTo>
                      <a:pt x="728" y="244"/>
                    </a:lnTo>
                    <a:lnTo>
                      <a:pt x="764" y="299"/>
                    </a:lnTo>
                    <a:lnTo>
                      <a:pt x="795" y="360"/>
                    </a:lnTo>
                    <a:lnTo>
                      <a:pt x="820" y="427"/>
                    </a:lnTo>
                    <a:lnTo>
                      <a:pt x="838" y="500"/>
                    </a:lnTo>
                    <a:lnTo>
                      <a:pt x="850" y="581"/>
                    </a:lnTo>
                    <a:lnTo>
                      <a:pt x="854" y="667"/>
                    </a:lnTo>
                    <a:lnTo>
                      <a:pt x="851" y="761"/>
                    </a:lnTo>
                    <a:lnTo>
                      <a:pt x="846" y="811"/>
                    </a:lnTo>
                    <a:lnTo>
                      <a:pt x="830" y="849"/>
                    </a:lnTo>
                    <a:lnTo>
                      <a:pt x="791" y="919"/>
                    </a:lnTo>
                    <a:lnTo>
                      <a:pt x="745" y="986"/>
                    </a:lnTo>
                    <a:lnTo>
                      <a:pt x="694" y="1045"/>
                    </a:lnTo>
                    <a:lnTo>
                      <a:pt x="638" y="1098"/>
                    </a:lnTo>
                    <a:lnTo>
                      <a:pt x="575" y="1145"/>
                    </a:lnTo>
                    <a:lnTo>
                      <a:pt x="507" y="1189"/>
                    </a:lnTo>
                    <a:lnTo>
                      <a:pt x="435" y="1226"/>
                    </a:lnTo>
                    <a:lnTo>
                      <a:pt x="396" y="1243"/>
                    </a:lnTo>
                    <a:lnTo>
                      <a:pt x="486" y="1311"/>
                    </a:lnTo>
                    <a:lnTo>
                      <a:pt x="608" y="1425"/>
                    </a:lnTo>
                    <a:lnTo>
                      <a:pt x="684" y="1505"/>
                    </a:lnTo>
                    <a:lnTo>
                      <a:pt x="720" y="1549"/>
                    </a:lnTo>
                    <a:lnTo>
                      <a:pt x="751" y="1556"/>
                    </a:lnTo>
                    <a:lnTo>
                      <a:pt x="810" y="1575"/>
                    </a:lnTo>
                    <a:lnTo>
                      <a:pt x="890" y="1613"/>
                    </a:lnTo>
                    <a:lnTo>
                      <a:pt x="987" y="1686"/>
                    </a:lnTo>
                    <a:lnTo>
                      <a:pt x="1069" y="1773"/>
                    </a:lnTo>
                    <a:lnTo>
                      <a:pt x="1135" y="1876"/>
                    </a:lnTo>
                    <a:lnTo>
                      <a:pt x="1185" y="1988"/>
                    </a:lnTo>
                    <a:lnTo>
                      <a:pt x="1219" y="2106"/>
                    </a:lnTo>
                    <a:lnTo>
                      <a:pt x="1234" y="2227"/>
                    </a:lnTo>
                    <a:lnTo>
                      <a:pt x="1232" y="2348"/>
                    </a:lnTo>
                    <a:lnTo>
                      <a:pt x="1210" y="2463"/>
                    </a:lnTo>
                    <a:lnTo>
                      <a:pt x="1168" y="2570"/>
                    </a:lnTo>
                    <a:lnTo>
                      <a:pt x="1105" y="2665"/>
                    </a:lnTo>
                    <a:lnTo>
                      <a:pt x="1043" y="2725"/>
                    </a:lnTo>
                    <a:lnTo>
                      <a:pt x="994" y="2760"/>
                    </a:lnTo>
                    <a:lnTo>
                      <a:pt x="941" y="2790"/>
                    </a:lnTo>
                    <a:lnTo>
                      <a:pt x="882" y="2815"/>
                    </a:lnTo>
                    <a:lnTo>
                      <a:pt x="817" y="2833"/>
                    </a:lnTo>
                    <a:lnTo>
                      <a:pt x="745" y="2846"/>
                    </a:lnTo>
                    <a:lnTo>
                      <a:pt x="669" y="2851"/>
                    </a:lnTo>
                    <a:lnTo>
                      <a:pt x="585" y="2849"/>
                    </a:lnTo>
                    <a:lnTo>
                      <a:pt x="540" y="2845"/>
                    </a:lnTo>
                    <a:lnTo>
                      <a:pt x="550" y="2872"/>
                    </a:lnTo>
                    <a:lnTo>
                      <a:pt x="579" y="2927"/>
                    </a:lnTo>
                    <a:lnTo>
                      <a:pt x="637" y="3013"/>
                    </a:lnTo>
                    <a:lnTo>
                      <a:pt x="788" y="3201"/>
                    </a:lnTo>
                    <a:lnTo>
                      <a:pt x="948" y="3414"/>
                    </a:lnTo>
                    <a:lnTo>
                      <a:pt x="1016" y="3529"/>
                    </a:lnTo>
                    <a:lnTo>
                      <a:pt x="1054" y="3611"/>
                    </a:lnTo>
                    <a:lnTo>
                      <a:pt x="1083" y="3695"/>
                    </a:lnTo>
                    <a:lnTo>
                      <a:pt x="1103" y="3781"/>
                    </a:lnTo>
                    <a:lnTo>
                      <a:pt x="1112" y="3872"/>
                    </a:lnTo>
                    <a:lnTo>
                      <a:pt x="1106" y="3967"/>
                    </a:lnTo>
                    <a:lnTo>
                      <a:pt x="1098" y="4016"/>
                    </a:lnTo>
                    <a:lnTo>
                      <a:pt x="1088" y="4061"/>
                    </a:lnTo>
                    <a:lnTo>
                      <a:pt x="1053" y="4148"/>
                    </a:lnTo>
                    <a:lnTo>
                      <a:pt x="1003" y="4229"/>
                    </a:lnTo>
                    <a:lnTo>
                      <a:pt x="936" y="4300"/>
                    </a:lnTo>
                    <a:lnTo>
                      <a:pt x="854" y="4357"/>
                    </a:lnTo>
                    <a:lnTo>
                      <a:pt x="758" y="4396"/>
                    </a:lnTo>
                    <a:lnTo>
                      <a:pt x="647" y="4415"/>
                    </a:lnTo>
                    <a:lnTo>
                      <a:pt x="520" y="4408"/>
                    </a:lnTo>
                    <a:lnTo>
                      <a:pt x="450" y="4393"/>
                    </a:lnTo>
                    <a:lnTo>
                      <a:pt x="487" y="4429"/>
                    </a:lnTo>
                    <a:lnTo>
                      <a:pt x="566" y="4495"/>
                    </a:lnTo>
                    <a:lnTo>
                      <a:pt x="690" y="4585"/>
                    </a:lnTo>
                    <a:lnTo>
                      <a:pt x="808" y="4677"/>
                    </a:lnTo>
                    <a:lnTo>
                      <a:pt x="874" y="4748"/>
                    </a:lnTo>
                    <a:lnTo>
                      <a:pt x="929" y="4830"/>
                    </a:lnTo>
                    <a:lnTo>
                      <a:pt x="964" y="4929"/>
                    </a:lnTo>
                    <a:lnTo>
                      <a:pt x="972" y="4988"/>
                    </a:lnTo>
                    <a:lnTo>
                      <a:pt x="975" y="5027"/>
                    </a:lnTo>
                    <a:lnTo>
                      <a:pt x="972" y="5103"/>
                    </a:lnTo>
                    <a:lnTo>
                      <a:pt x="959" y="5177"/>
                    </a:lnTo>
                    <a:lnTo>
                      <a:pt x="936" y="5246"/>
                    </a:lnTo>
                    <a:lnTo>
                      <a:pt x="903" y="5311"/>
                    </a:lnTo>
                    <a:lnTo>
                      <a:pt x="863" y="5371"/>
                    </a:lnTo>
                    <a:lnTo>
                      <a:pt x="814" y="5427"/>
                    </a:lnTo>
                    <a:lnTo>
                      <a:pt x="759" y="5479"/>
                    </a:lnTo>
                    <a:lnTo>
                      <a:pt x="697" y="5524"/>
                    </a:lnTo>
                    <a:lnTo>
                      <a:pt x="630" y="5564"/>
                    </a:lnTo>
                    <a:lnTo>
                      <a:pt x="558" y="5599"/>
                    </a:lnTo>
                    <a:lnTo>
                      <a:pt x="481" y="5628"/>
                    </a:lnTo>
                    <a:lnTo>
                      <a:pt x="402" y="5649"/>
                    </a:lnTo>
                    <a:lnTo>
                      <a:pt x="320" y="5665"/>
                    </a:lnTo>
                    <a:lnTo>
                      <a:pt x="236" y="5674"/>
                    </a:lnTo>
                    <a:lnTo>
                      <a:pt x="152" y="5674"/>
                    </a:lnTo>
                    <a:lnTo>
                      <a:pt x="108" y="5672"/>
                    </a:lnTo>
                    <a:lnTo>
                      <a:pt x="110" y="5656"/>
                    </a:lnTo>
                    <a:lnTo>
                      <a:pt x="100" y="5639"/>
                    </a:lnTo>
                    <a:lnTo>
                      <a:pt x="90" y="5636"/>
                    </a:lnTo>
                    <a:lnTo>
                      <a:pt x="91" y="5603"/>
                    </a:lnTo>
                    <a:lnTo>
                      <a:pt x="85" y="5545"/>
                    </a:lnTo>
                    <a:lnTo>
                      <a:pt x="68" y="5469"/>
                    </a:lnTo>
                    <a:lnTo>
                      <a:pt x="38" y="5373"/>
                    </a:lnTo>
                    <a:lnTo>
                      <a:pt x="22" y="5295"/>
                    </a:lnTo>
                    <a:lnTo>
                      <a:pt x="18" y="5236"/>
                    </a:lnTo>
                    <a:lnTo>
                      <a:pt x="18" y="5204"/>
                    </a:lnTo>
                    <a:lnTo>
                      <a:pt x="18" y="5005"/>
                    </a:lnTo>
                    <a:lnTo>
                      <a:pt x="38" y="4850"/>
                    </a:lnTo>
                    <a:lnTo>
                      <a:pt x="84" y="4573"/>
                    </a:lnTo>
                    <a:lnTo>
                      <a:pt x="101" y="4382"/>
                    </a:lnTo>
                    <a:lnTo>
                      <a:pt x="98" y="4258"/>
                    </a:lnTo>
                    <a:lnTo>
                      <a:pt x="77" y="4134"/>
                    </a:lnTo>
                    <a:lnTo>
                      <a:pt x="33" y="4007"/>
                    </a:lnTo>
                    <a:lnTo>
                      <a:pt x="0" y="3944"/>
                    </a:lnTo>
                    <a:lnTo>
                      <a:pt x="0" y="3457"/>
                    </a:lnTo>
                    <a:lnTo>
                      <a:pt x="5" y="3415"/>
                    </a:lnTo>
                    <a:lnTo>
                      <a:pt x="18" y="3339"/>
                    </a:lnTo>
                    <a:lnTo>
                      <a:pt x="48" y="3234"/>
                    </a:lnTo>
                    <a:lnTo>
                      <a:pt x="128" y="3045"/>
                    </a:lnTo>
                    <a:lnTo>
                      <a:pt x="180" y="2917"/>
                    </a:lnTo>
                    <a:lnTo>
                      <a:pt x="190" y="2895"/>
                    </a:lnTo>
                    <a:lnTo>
                      <a:pt x="202" y="2823"/>
                    </a:lnTo>
                    <a:lnTo>
                      <a:pt x="202" y="2740"/>
                    </a:lnTo>
                    <a:lnTo>
                      <a:pt x="189" y="2691"/>
                    </a:lnTo>
                    <a:lnTo>
                      <a:pt x="173" y="2669"/>
                    </a:lnTo>
                    <a:lnTo>
                      <a:pt x="162" y="2665"/>
                    </a:lnTo>
                    <a:lnTo>
                      <a:pt x="150" y="2613"/>
                    </a:lnTo>
                    <a:lnTo>
                      <a:pt x="130" y="2540"/>
                    </a:lnTo>
                    <a:lnTo>
                      <a:pt x="124" y="2482"/>
                    </a:lnTo>
                    <a:lnTo>
                      <a:pt x="126" y="2449"/>
                    </a:lnTo>
                    <a:lnTo>
                      <a:pt x="126" y="1945"/>
                    </a:lnTo>
                    <a:lnTo>
                      <a:pt x="127" y="1881"/>
                    </a:lnTo>
                    <a:lnTo>
                      <a:pt x="139" y="1768"/>
                    </a:lnTo>
                    <a:lnTo>
                      <a:pt x="172" y="1612"/>
                    </a:lnTo>
                    <a:lnTo>
                      <a:pt x="198" y="1513"/>
                    </a:lnTo>
                    <a:lnTo>
                      <a:pt x="205" y="1504"/>
                    </a:lnTo>
                    <a:lnTo>
                      <a:pt x="215" y="1481"/>
                    </a:lnTo>
                    <a:lnTo>
                      <a:pt x="219" y="1439"/>
                    </a:lnTo>
                    <a:lnTo>
                      <a:pt x="213" y="1338"/>
                    </a:lnTo>
                    <a:lnTo>
                      <a:pt x="216" y="1279"/>
                    </a:lnTo>
                    <a:lnTo>
                      <a:pt x="213" y="1215"/>
                    </a:lnTo>
                    <a:lnTo>
                      <a:pt x="219" y="1107"/>
                    </a:lnTo>
                    <a:lnTo>
                      <a:pt x="215" y="1060"/>
                    </a:lnTo>
                    <a:lnTo>
                      <a:pt x="205" y="1036"/>
                    </a:lnTo>
                    <a:lnTo>
                      <a:pt x="198" y="1027"/>
                    </a:lnTo>
                    <a:lnTo>
                      <a:pt x="198" y="991"/>
                    </a:lnTo>
                    <a:lnTo>
                      <a:pt x="211" y="781"/>
                    </a:lnTo>
                    <a:lnTo>
                      <a:pt x="229" y="394"/>
                    </a:lnTo>
                    <a:lnTo>
                      <a:pt x="235" y="12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자유형 117">
                <a:extLst>
                  <a:ext uri="{FF2B5EF4-FFF2-40B4-BE49-F238E27FC236}">
                    <a16:creationId xmlns:a16="http://schemas.microsoft.com/office/drawing/2014/main" id="{620F6A76-52D2-4F2E-99BD-42FFE650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180" y="1150943"/>
                <a:ext cx="2304124" cy="5078407"/>
              </a:xfrm>
              <a:custGeom>
                <a:avLst/>
                <a:gdLst>
                  <a:gd name="connsiteX0" fmla="*/ 10225 w 2304124"/>
                  <a:gd name="connsiteY0" fmla="*/ 3729484 h 5078407"/>
                  <a:gd name="connsiteX1" fmla="*/ 14747 w 2304124"/>
                  <a:gd name="connsiteY1" fmla="*/ 3732724 h 5078407"/>
                  <a:gd name="connsiteX2" fmla="*/ 20737 w 2304124"/>
                  <a:gd name="connsiteY2" fmla="*/ 3739593 h 5078407"/>
                  <a:gd name="connsiteX3" fmla="*/ 0 w 2304124"/>
                  <a:gd name="connsiteY3" fmla="*/ 3713705 h 5078407"/>
                  <a:gd name="connsiteX4" fmla="*/ 6452 w 2304124"/>
                  <a:gd name="connsiteY4" fmla="*/ 3725856 h 5078407"/>
                  <a:gd name="connsiteX5" fmla="*/ 10225 w 2304124"/>
                  <a:gd name="connsiteY5" fmla="*/ 3729484 h 5078407"/>
                  <a:gd name="connsiteX6" fmla="*/ 0 w 2304124"/>
                  <a:gd name="connsiteY6" fmla="*/ 3722157 h 5078407"/>
                  <a:gd name="connsiteX7" fmla="*/ 1624638 w 2304124"/>
                  <a:gd name="connsiteY7" fmla="*/ 0 h 5078407"/>
                  <a:gd name="connsiteX8" fmla="*/ 1639672 w 2304124"/>
                  <a:gd name="connsiteY8" fmla="*/ 1871 h 5078407"/>
                  <a:gd name="connsiteX9" fmla="*/ 1654851 w 2304124"/>
                  <a:gd name="connsiteY9" fmla="*/ 9493 h 5078407"/>
                  <a:gd name="connsiteX10" fmla="*/ 1698221 w 2304124"/>
                  <a:gd name="connsiteY10" fmla="*/ 19164 h 5078407"/>
                  <a:gd name="connsiteX11" fmla="*/ 1719338 w 2304124"/>
                  <a:gd name="connsiteY11" fmla="*/ 25889 h 5078407"/>
                  <a:gd name="connsiteX12" fmla="*/ 1726728 w 2304124"/>
                  <a:gd name="connsiteY12" fmla="*/ 26706 h 5078407"/>
                  <a:gd name="connsiteX13" fmla="*/ 1730234 w 2304124"/>
                  <a:gd name="connsiteY13" fmla="*/ 27689 h 5078407"/>
                  <a:gd name="connsiteX14" fmla="*/ 1751896 w 2304124"/>
                  <a:gd name="connsiteY14" fmla="*/ 45538 h 5078407"/>
                  <a:gd name="connsiteX15" fmla="*/ 1815668 w 2304124"/>
                  <a:gd name="connsiteY15" fmla="*/ 217446 h 5078407"/>
                  <a:gd name="connsiteX16" fmla="*/ 1835077 w 2304124"/>
                  <a:gd name="connsiteY16" fmla="*/ 372718 h 5078407"/>
                  <a:gd name="connsiteX17" fmla="*/ 1836464 w 2304124"/>
                  <a:gd name="connsiteY17" fmla="*/ 487266 h 5078407"/>
                  <a:gd name="connsiteX18" fmla="*/ 1835206 w 2304124"/>
                  <a:gd name="connsiteY18" fmla="*/ 592138 h 5078407"/>
                  <a:gd name="connsiteX19" fmla="*/ 1831318 w 2304124"/>
                  <a:gd name="connsiteY19" fmla="*/ 602837 h 5078407"/>
                  <a:gd name="connsiteX20" fmla="*/ 1829014 w 2304124"/>
                  <a:gd name="connsiteY20" fmla="*/ 625554 h 5078407"/>
                  <a:gd name="connsiteX21" fmla="*/ 1831779 w 2304124"/>
                  <a:gd name="connsiteY21" fmla="*/ 677860 h 5078407"/>
                  <a:gd name="connsiteX22" fmla="*/ 1830396 w 2304124"/>
                  <a:gd name="connsiteY22" fmla="*/ 710089 h 5078407"/>
                  <a:gd name="connsiteX23" fmla="*/ 1831779 w 2304124"/>
                  <a:gd name="connsiteY23" fmla="*/ 746017 h 5078407"/>
                  <a:gd name="connsiteX24" fmla="*/ 1827170 w 2304124"/>
                  <a:gd name="connsiteY24" fmla="*/ 809945 h 5078407"/>
                  <a:gd name="connsiteX25" fmla="*/ 1809659 w 2304124"/>
                  <a:gd name="connsiteY25" fmla="*/ 895537 h 5078407"/>
                  <a:gd name="connsiteX26" fmla="*/ 1796987 w 2304124"/>
                  <a:gd name="connsiteY26" fmla="*/ 951541 h 5078407"/>
                  <a:gd name="connsiteX27" fmla="*/ 1790996 w 2304124"/>
                  <a:gd name="connsiteY27" fmla="*/ 976373 h 5078407"/>
                  <a:gd name="connsiteX28" fmla="*/ 1772562 w 2304124"/>
                  <a:gd name="connsiteY28" fmla="*/ 1020754 h 5078407"/>
                  <a:gd name="connsiteX29" fmla="*/ 1763807 w 2304124"/>
                  <a:gd name="connsiteY29" fmla="*/ 1042944 h 5078407"/>
                  <a:gd name="connsiteX30" fmla="*/ 1759199 w 2304124"/>
                  <a:gd name="connsiteY30" fmla="*/ 1079927 h 5078407"/>
                  <a:gd name="connsiteX31" fmla="*/ 1758649 w 2304124"/>
                  <a:gd name="connsiteY31" fmla="*/ 1089443 h 5078407"/>
                  <a:gd name="connsiteX32" fmla="*/ 1734058 w 2304124"/>
                  <a:gd name="connsiteY32" fmla="*/ 1168395 h 5078407"/>
                  <a:gd name="connsiteX33" fmla="*/ 1713420 w 2304124"/>
                  <a:gd name="connsiteY33" fmla="*/ 1300157 h 5078407"/>
                  <a:gd name="connsiteX34" fmla="*/ 1700720 w 2304124"/>
                  <a:gd name="connsiteY34" fmla="*/ 1693857 h 5078407"/>
                  <a:gd name="connsiteX35" fmla="*/ 1726120 w 2304124"/>
                  <a:gd name="connsiteY35" fmla="*/ 1973257 h 5078407"/>
                  <a:gd name="connsiteX36" fmla="*/ 1802320 w 2304124"/>
                  <a:gd name="connsiteY36" fmla="*/ 2214557 h 5078407"/>
                  <a:gd name="connsiteX37" fmla="*/ 1805594 w 2304124"/>
                  <a:gd name="connsiteY37" fmla="*/ 2217482 h 5078407"/>
                  <a:gd name="connsiteX38" fmla="*/ 1817954 w 2304124"/>
                  <a:gd name="connsiteY38" fmla="*/ 2259711 h 5078407"/>
                  <a:gd name="connsiteX39" fmla="*/ 1837309 w 2304124"/>
                  <a:gd name="connsiteY39" fmla="*/ 2355341 h 5078407"/>
                  <a:gd name="connsiteX40" fmla="*/ 1846986 w 2304124"/>
                  <a:gd name="connsiteY40" fmla="*/ 2423497 h 5078407"/>
                  <a:gd name="connsiteX41" fmla="*/ 1852977 w 2304124"/>
                  <a:gd name="connsiteY41" fmla="*/ 2493767 h 5078407"/>
                  <a:gd name="connsiteX42" fmla="*/ 1855742 w 2304124"/>
                  <a:gd name="connsiteY42" fmla="*/ 2567734 h 5078407"/>
                  <a:gd name="connsiteX43" fmla="*/ 1854820 w 2304124"/>
                  <a:gd name="connsiteY43" fmla="*/ 2606831 h 5078407"/>
                  <a:gd name="connsiteX44" fmla="*/ 1857125 w 2304124"/>
                  <a:gd name="connsiteY44" fmla="*/ 2697177 h 5078407"/>
                  <a:gd name="connsiteX45" fmla="*/ 1853899 w 2304124"/>
                  <a:gd name="connsiteY45" fmla="*/ 2837187 h 5078407"/>
                  <a:gd name="connsiteX46" fmla="*/ 1857585 w 2304124"/>
                  <a:gd name="connsiteY46" fmla="*/ 2925421 h 5078407"/>
                  <a:gd name="connsiteX47" fmla="*/ 1863576 w 2304124"/>
                  <a:gd name="connsiteY47" fmla="*/ 2965046 h 5078407"/>
                  <a:gd name="connsiteX48" fmla="*/ 1864498 w 2304124"/>
                  <a:gd name="connsiteY48" fmla="*/ 3082338 h 5078407"/>
                  <a:gd name="connsiteX49" fmla="*/ 1858967 w 2304124"/>
                  <a:gd name="connsiteY49" fmla="*/ 3251407 h 5078407"/>
                  <a:gd name="connsiteX50" fmla="*/ 1847908 w 2304124"/>
                  <a:gd name="connsiteY50" fmla="*/ 3356546 h 5078407"/>
                  <a:gd name="connsiteX51" fmla="*/ 1838231 w 2304124"/>
                  <a:gd name="connsiteY51" fmla="*/ 3405682 h 5078407"/>
                  <a:gd name="connsiteX52" fmla="*/ 1835926 w 2304124"/>
                  <a:gd name="connsiteY52" fmla="*/ 3410965 h 5078407"/>
                  <a:gd name="connsiteX53" fmla="*/ 1831318 w 2304124"/>
                  <a:gd name="connsiteY53" fmla="*/ 3424702 h 5078407"/>
                  <a:gd name="connsiteX54" fmla="*/ 1829014 w 2304124"/>
                  <a:gd name="connsiteY54" fmla="*/ 3449005 h 5078407"/>
                  <a:gd name="connsiteX55" fmla="*/ 1831779 w 2304124"/>
                  <a:gd name="connsiteY55" fmla="*/ 3505010 h 5078407"/>
                  <a:gd name="connsiteX56" fmla="*/ 1830396 w 2304124"/>
                  <a:gd name="connsiteY56" fmla="*/ 3539352 h 5078407"/>
                  <a:gd name="connsiteX57" fmla="*/ 1829014 w 2304124"/>
                  <a:gd name="connsiteY57" fmla="*/ 3579505 h 5078407"/>
                  <a:gd name="connsiteX58" fmla="*/ 1822562 w 2304124"/>
                  <a:gd name="connsiteY58" fmla="*/ 3673022 h 5078407"/>
                  <a:gd name="connsiteX59" fmla="*/ 1806433 w 2304124"/>
                  <a:gd name="connsiteY59" fmla="*/ 3825184 h 5078407"/>
                  <a:gd name="connsiteX60" fmla="*/ 1796987 w 2304124"/>
                  <a:gd name="connsiteY60" fmla="*/ 3921870 h 5078407"/>
                  <a:gd name="connsiteX61" fmla="*/ 1792378 w 2304124"/>
                  <a:gd name="connsiteY61" fmla="*/ 3936135 h 5078407"/>
                  <a:gd name="connsiteX62" fmla="*/ 1787309 w 2304124"/>
                  <a:gd name="connsiteY62" fmla="*/ 3977875 h 5078407"/>
                  <a:gd name="connsiteX63" fmla="*/ 1787309 w 2304124"/>
                  <a:gd name="connsiteY63" fmla="*/ 4023840 h 5078407"/>
                  <a:gd name="connsiteX64" fmla="*/ 1792378 w 2304124"/>
                  <a:gd name="connsiteY64" fmla="*/ 4065579 h 5078407"/>
                  <a:gd name="connsiteX65" fmla="*/ 1796987 w 2304124"/>
                  <a:gd name="connsiteY65" fmla="*/ 4079844 h 5078407"/>
                  <a:gd name="connsiteX66" fmla="*/ 1796987 w 2304124"/>
                  <a:gd name="connsiteY66" fmla="*/ 4113130 h 5078407"/>
                  <a:gd name="connsiteX67" fmla="*/ 1796526 w 2304124"/>
                  <a:gd name="connsiteY67" fmla="*/ 4140604 h 5078407"/>
                  <a:gd name="connsiteX68" fmla="*/ 1801595 w 2304124"/>
                  <a:gd name="connsiteY68" fmla="*/ 4176002 h 5078407"/>
                  <a:gd name="connsiteX69" fmla="*/ 1809659 w 2304124"/>
                  <a:gd name="connsiteY69" fmla="*/ 4188154 h 5078407"/>
                  <a:gd name="connsiteX70" fmla="*/ 1817032 w 2304124"/>
                  <a:gd name="connsiteY70" fmla="*/ 4194494 h 5078407"/>
                  <a:gd name="connsiteX71" fmla="*/ 1821641 w 2304124"/>
                  <a:gd name="connsiteY71" fmla="*/ 4196607 h 5078407"/>
                  <a:gd name="connsiteX72" fmla="*/ 1837309 w 2304124"/>
                  <a:gd name="connsiteY72" fmla="*/ 4230950 h 5078407"/>
                  <a:gd name="connsiteX73" fmla="*/ 1872792 w 2304124"/>
                  <a:gd name="connsiteY73" fmla="*/ 4294879 h 5078407"/>
                  <a:gd name="connsiteX74" fmla="*/ 1915419 w 2304124"/>
                  <a:gd name="connsiteY74" fmla="*/ 4352468 h 5078407"/>
                  <a:gd name="connsiteX75" fmla="*/ 1966340 w 2304124"/>
                  <a:gd name="connsiteY75" fmla="*/ 4401604 h 5078407"/>
                  <a:gd name="connsiteX76" fmla="*/ 2024864 w 2304124"/>
                  <a:gd name="connsiteY76" fmla="*/ 4442286 h 5078407"/>
                  <a:gd name="connsiteX77" fmla="*/ 2091914 w 2304124"/>
                  <a:gd name="connsiteY77" fmla="*/ 4475571 h 5078407"/>
                  <a:gd name="connsiteX78" fmla="*/ 2169102 w 2304124"/>
                  <a:gd name="connsiteY78" fmla="*/ 4497761 h 5078407"/>
                  <a:gd name="connsiteX79" fmla="*/ 2256429 w 2304124"/>
                  <a:gd name="connsiteY79" fmla="*/ 4510441 h 5078407"/>
                  <a:gd name="connsiteX80" fmla="*/ 2304124 w 2304124"/>
                  <a:gd name="connsiteY80" fmla="*/ 4512555 h 5078407"/>
                  <a:gd name="connsiteX81" fmla="*/ 2304124 w 2304124"/>
                  <a:gd name="connsiteY81" fmla="*/ 4520480 h 5078407"/>
                  <a:gd name="connsiteX82" fmla="*/ 2275092 w 2304124"/>
                  <a:gd name="connsiteY82" fmla="*/ 4554294 h 5078407"/>
                  <a:gd name="connsiteX83" fmla="*/ 2211729 w 2304124"/>
                  <a:gd name="connsiteY83" fmla="*/ 4617694 h 5078407"/>
                  <a:gd name="connsiteX84" fmla="*/ 2112882 w 2304124"/>
                  <a:gd name="connsiteY84" fmla="*/ 4709097 h 5078407"/>
                  <a:gd name="connsiteX85" fmla="*/ 2046754 w 2304124"/>
                  <a:gd name="connsiteY85" fmla="*/ 4770385 h 5078407"/>
                  <a:gd name="connsiteX86" fmla="*/ 2011500 w 2304124"/>
                  <a:gd name="connsiteY86" fmla="*/ 4796802 h 5078407"/>
                  <a:gd name="connsiteX87" fmla="*/ 1955510 w 2304124"/>
                  <a:gd name="connsiteY87" fmla="*/ 4834843 h 5078407"/>
                  <a:gd name="connsiteX88" fmla="*/ 1916340 w 2304124"/>
                  <a:gd name="connsiteY88" fmla="*/ 4857561 h 5078407"/>
                  <a:gd name="connsiteX89" fmla="*/ 1875096 w 2304124"/>
                  <a:gd name="connsiteY89" fmla="*/ 4877638 h 5078407"/>
                  <a:gd name="connsiteX90" fmla="*/ 1830396 w 2304124"/>
                  <a:gd name="connsiteY90" fmla="*/ 4892960 h 5078407"/>
                  <a:gd name="connsiteX91" fmla="*/ 1783162 w 2304124"/>
                  <a:gd name="connsiteY91" fmla="*/ 4904583 h 5078407"/>
                  <a:gd name="connsiteX92" fmla="*/ 1732471 w 2304124"/>
                  <a:gd name="connsiteY92" fmla="*/ 4910923 h 5078407"/>
                  <a:gd name="connsiteX93" fmla="*/ 1705052 w 2304124"/>
                  <a:gd name="connsiteY93" fmla="*/ 4911980 h 5078407"/>
                  <a:gd name="connsiteX94" fmla="*/ 1681550 w 2304124"/>
                  <a:gd name="connsiteY94" fmla="*/ 4910395 h 5078407"/>
                  <a:gd name="connsiteX95" fmla="*/ 1631551 w 2304124"/>
                  <a:gd name="connsiteY95" fmla="*/ 4899828 h 5078407"/>
                  <a:gd name="connsiteX96" fmla="*/ 1581782 w 2304124"/>
                  <a:gd name="connsiteY96" fmla="*/ 4888204 h 5078407"/>
                  <a:gd name="connsiteX97" fmla="*/ 1546067 w 2304124"/>
                  <a:gd name="connsiteY97" fmla="*/ 4883450 h 5078407"/>
                  <a:gd name="connsiteX98" fmla="*/ 1524409 w 2304124"/>
                  <a:gd name="connsiteY98" fmla="*/ 4885034 h 5078407"/>
                  <a:gd name="connsiteX99" fmla="*/ 1514270 w 2304124"/>
                  <a:gd name="connsiteY99" fmla="*/ 4886620 h 5078407"/>
                  <a:gd name="connsiteX100" fmla="*/ 1509662 w 2304124"/>
                  <a:gd name="connsiteY100" fmla="*/ 4885034 h 5078407"/>
                  <a:gd name="connsiteX101" fmla="*/ 1499063 w 2304124"/>
                  <a:gd name="connsiteY101" fmla="*/ 4883978 h 5078407"/>
                  <a:gd name="connsiteX102" fmla="*/ 1480861 w 2304124"/>
                  <a:gd name="connsiteY102" fmla="*/ 4889790 h 5078407"/>
                  <a:gd name="connsiteX103" fmla="*/ 1456898 w 2304124"/>
                  <a:gd name="connsiteY103" fmla="*/ 4906168 h 5078407"/>
                  <a:gd name="connsiteX104" fmla="*/ 1437082 w 2304124"/>
                  <a:gd name="connsiteY104" fmla="*/ 4926245 h 5078407"/>
                  <a:gd name="connsiteX105" fmla="*/ 1431092 w 2304124"/>
                  <a:gd name="connsiteY105" fmla="*/ 4936284 h 5078407"/>
                  <a:gd name="connsiteX106" fmla="*/ 1428327 w 2304124"/>
                  <a:gd name="connsiteY106" fmla="*/ 4942096 h 5078407"/>
                  <a:gd name="connsiteX107" fmla="*/ 1420262 w 2304124"/>
                  <a:gd name="connsiteY107" fmla="*/ 4951077 h 5078407"/>
                  <a:gd name="connsiteX108" fmla="*/ 1414271 w 2304124"/>
                  <a:gd name="connsiteY108" fmla="*/ 4953191 h 5078407"/>
                  <a:gd name="connsiteX109" fmla="*/ 1414271 w 2304124"/>
                  <a:gd name="connsiteY109" fmla="*/ 4946851 h 5078407"/>
                  <a:gd name="connsiteX110" fmla="*/ 1408280 w 2304124"/>
                  <a:gd name="connsiteY110" fmla="*/ 4947379 h 5078407"/>
                  <a:gd name="connsiteX111" fmla="*/ 1388926 w 2304124"/>
                  <a:gd name="connsiteY111" fmla="*/ 4969569 h 5078407"/>
                  <a:gd name="connsiteX112" fmla="*/ 1348834 w 2304124"/>
                  <a:gd name="connsiteY112" fmla="*/ 5022404 h 5078407"/>
                  <a:gd name="connsiteX113" fmla="*/ 1314503 w 2304124"/>
                  <a:gd name="connsiteY113" fmla="*/ 5058859 h 5078407"/>
                  <a:gd name="connsiteX114" fmla="*/ 1291922 w 2304124"/>
                  <a:gd name="connsiteY114" fmla="*/ 5075237 h 5078407"/>
                  <a:gd name="connsiteX115" fmla="*/ 1281323 w 2304124"/>
                  <a:gd name="connsiteY115" fmla="*/ 5078407 h 5078407"/>
                  <a:gd name="connsiteX116" fmla="*/ 1272107 w 2304124"/>
                  <a:gd name="connsiteY116" fmla="*/ 5073124 h 5078407"/>
                  <a:gd name="connsiteX117" fmla="*/ 1258052 w 2304124"/>
                  <a:gd name="connsiteY117" fmla="*/ 5057802 h 5078407"/>
                  <a:gd name="connsiteX118" fmla="*/ 1246070 w 2304124"/>
                  <a:gd name="connsiteY118" fmla="*/ 5040367 h 5078407"/>
                  <a:gd name="connsiteX119" fmla="*/ 1232246 w 2304124"/>
                  <a:gd name="connsiteY119" fmla="*/ 5025045 h 5078407"/>
                  <a:gd name="connsiteX120" fmla="*/ 1222568 w 2304124"/>
                  <a:gd name="connsiteY120" fmla="*/ 5019761 h 5078407"/>
                  <a:gd name="connsiteX121" fmla="*/ 1214273 w 2304124"/>
                  <a:gd name="connsiteY121" fmla="*/ 5001797 h 5078407"/>
                  <a:gd name="connsiteX122" fmla="*/ 1192154 w 2304124"/>
                  <a:gd name="connsiteY122" fmla="*/ 4969569 h 5078407"/>
                  <a:gd name="connsiteX123" fmla="*/ 1166578 w 2304124"/>
                  <a:gd name="connsiteY123" fmla="*/ 4941039 h 5078407"/>
                  <a:gd name="connsiteX124" fmla="*/ 1138007 w 2304124"/>
                  <a:gd name="connsiteY124" fmla="*/ 4915150 h 5078407"/>
                  <a:gd name="connsiteX125" fmla="*/ 1122800 w 2304124"/>
                  <a:gd name="connsiteY125" fmla="*/ 4903526 h 5078407"/>
                  <a:gd name="connsiteX126" fmla="*/ 1058975 w 2304124"/>
                  <a:gd name="connsiteY126" fmla="*/ 4831673 h 5078407"/>
                  <a:gd name="connsiteX127" fmla="*/ 927179 w 2304124"/>
                  <a:gd name="connsiteY127" fmla="*/ 4689549 h 5078407"/>
                  <a:gd name="connsiteX128" fmla="*/ 856443 w 2304124"/>
                  <a:gd name="connsiteY128" fmla="*/ 4620336 h 5078407"/>
                  <a:gd name="connsiteX129" fmla="*/ 836167 w 2304124"/>
                  <a:gd name="connsiteY129" fmla="*/ 4599203 h 5078407"/>
                  <a:gd name="connsiteX130" fmla="*/ 799070 w 2304124"/>
                  <a:gd name="connsiteY130" fmla="*/ 4564861 h 5078407"/>
                  <a:gd name="connsiteX131" fmla="*/ 771881 w 2304124"/>
                  <a:gd name="connsiteY131" fmla="*/ 4549539 h 5078407"/>
                  <a:gd name="connsiteX132" fmla="*/ 756675 w 2304124"/>
                  <a:gd name="connsiteY132" fmla="*/ 4545841 h 5078407"/>
                  <a:gd name="connsiteX133" fmla="*/ 753449 w 2304124"/>
                  <a:gd name="connsiteY133" fmla="*/ 4531575 h 5078407"/>
                  <a:gd name="connsiteX134" fmla="*/ 741467 w 2304124"/>
                  <a:gd name="connsiteY134" fmla="*/ 4508328 h 5078407"/>
                  <a:gd name="connsiteX135" fmla="*/ 716813 w 2304124"/>
                  <a:gd name="connsiteY135" fmla="*/ 4479269 h 5078407"/>
                  <a:gd name="connsiteX136" fmla="*/ 678104 w 2304124"/>
                  <a:gd name="connsiteY136" fmla="*/ 4447569 h 5078407"/>
                  <a:gd name="connsiteX137" fmla="*/ 651607 w 2304124"/>
                  <a:gd name="connsiteY137" fmla="*/ 4420624 h 5078407"/>
                  <a:gd name="connsiteX138" fmla="*/ 637782 w 2304124"/>
                  <a:gd name="connsiteY138" fmla="*/ 4400019 h 5078407"/>
                  <a:gd name="connsiteX139" fmla="*/ 632252 w 2304124"/>
                  <a:gd name="connsiteY139" fmla="*/ 4387338 h 5078407"/>
                  <a:gd name="connsiteX140" fmla="*/ 615202 w 2304124"/>
                  <a:gd name="connsiteY140" fmla="*/ 4379942 h 5078407"/>
                  <a:gd name="connsiteX141" fmla="*/ 584326 w 2304124"/>
                  <a:gd name="connsiteY141" fmla="*/ 4360393 h 5078407"/>
                  <a:gd name="connsiteX142" fmla="*/ 544926 w 2304124"/>
                  <a:gd name="connsiteY142" fmla="*/ 4324465 h 5078407"/>
                  <a:gd name="connsiteX143" fmla="*/ 496309 w 2304124"/>
                  <a:gd name="connsiteY143" fmla="*/ 4273745 h 5078407"/>
                  <a:gd name="connsiteX144" fmla="*/ 455756 w 2304124"/>
                  <a:gd name="connsiteY144" fmla="*/ 4239403 h 5078407"/>
                  <a:gd name="connsiteX145" fmla="*/ 425341 w 2304124"/>
                  <a:gd name="connsiteY145" fmla="*/ 4220383 h 5078407"/>
                  <a:gd name="connsiteX146" fmla="*/ 407139 w 2304124"/>
                  <a:gd name="connsiteY146" fmla="*/ 4213514 h 5078407"/>
                  <a:gd name="connsiteX147" fmla="*/ 393314 w 2304124"/>
                  <a:gd name="connsiteY147" fmla="*/ 4189739 h 5078407"/>
                  <a:gd name="connsiteX148" fmla="*/ 361978 w 2304124"/>
                  <a:gd name="connsiteY148" fmla="*/ 4147472 h 5078407"/>
                  <a:gd name="connsiteX149" fmla="*/ 311518 w 2304124"/>
                  <a:gd name="connsiteY149" fmla="*/ 4087241 h 5078407"/>
                  <a:gd name="connsiteX150" fmla="*/ 240320 w 2304124"/>
                  <a:gd name="connsiteY150" fmla="*/ 4011160 h 5078407"/>
                  <a:gd name="connsiteX151" fmla="*/ 188477 w 2304124"/>
                  <a:gd name="connsiteY151" fmla="*/ 3951986 h 5078407"/>
                  <a:gd name="connsiteX152" fmla="*/ 156220 w 2304124"/>
                  <a:gd name="connsiteY152" fmla="*/ 3910247 h 5078407"/>
                  <a:gd name="connsiteX153" fmla="*/ 141013 w 2304124"/>
                  <a:gd name="connsiteY153" fmla="*/ 3888585 h 5078407"/>
                  <a:gd name="connsiteX154" fmla="*/ 135943 w 2304124"/>
                  <a:gd name="connsiteY154" fmla="*/ 3883829 h 5078407"/>
                  <a:gd name="connsiteX155" fmla="*/ 126727 w 2304124"/>
                  <a:gd name="connsiteY155" fmla="*/ 3881188 h 5078407"/>
                  <a:gd name="connsiteX156" fmla="*/ 113133 w 2304124"/>
                  <a:gd name="connsiteY156" fmla="*/ 3885415 h 5078407"/>
                  <a:gd name="connsiteX157" fmla="*/ 99769 w 2304124"/>
                  <a:gd name="connsiteY157" fmla="*/ 3888585 h 5078407"/>
                  <a:gd name="connsiteX158" fmla="*/ 102995 w 2304124"/>
                  <a:gd name="connsiteY158" fmla="*/ 3876433 h 5078407"/>
                  <a:gd name="connsiteX159" fmla="*/ 101612 w 2304124"/>
                  <a:gd name="connsiteY159" fmla="*/ 3856357 h 5078407"/>
                  <a:gd name="connsiteX160" fmla="*/ 95160 w 2304124"/>
                  <a:gd name="connsiteY160" fmla="*/ 3841563 h 5078407"/>
                  <a:gd name="connsiteX161" fmla="*/ 83640 w 2304124"/>
                  <a:gd name="connsiteY161" fmla="*/ 3829939 h 5078407"/>
                  <a:gd name="connsiteX162" fmla="*/ 65207 w 2304124"/>
                  <a:gd name="connsiteY162" fmla="*/ 3813561 h 5078407"/>
                  <a:gd name="connsiteX163" fmla="*/ 51382 w 2304124"/>
                  <a:gd name="connsiteY163" fmla="*/ 3796654 h 5078407"/>
                  <a:gd name="connsiteX164" fmla="*/ 48156 w 2304124"/>
                  <a:gd name="connsiteY164" fmla="*/ 3781332 h 5078407"/>
                  <a:gd name="connsiteX165" fmla="*/ 50000 w 2304124"/>
                  <a:gd name="connsiteY165" fmla="*/ 3771822 h 5078407"/>
                  <a:gd name="connsiteX166" fmla="*/ 37788 w 2304124"/>
                  <a:gd name="connsiteY166" fmla="*/ 3759141 h 5078407"/>
                  <a:gd name="connsiteX167" fmla="*/ 20737 w 2304124"/>
                  <a:gd name="connsiteY167" fmla="*/ 3739593 h 5078407"/>
                  <a:gd name="connsiteX168" fmla="*/ 36405 w 2304124"/>
                  <a:gd name="connsiteY168" fmla="*/ 3742234 h 5078407"/>
                  <a:gd name="connsiteX169" fmla="*/ 53226 w 2304124"/>
                  <a:gd name="connsiteY169" fmla="*/ 3735894 h 5078407"/>
                  <a:gd name="connsiteX170" fmla="*/ 79953 w 2304124"/>
                  <a:gd name="connsiteY170" fmla="*/ 3713705 h 5078407"/>
                  <a:gd name="connsiteX171" fmla="*/ 116128 w 2304124"/>
                  <a:gd name="connsiteY171" fmla="*/ 3674079 h 5078407"/>
                  <a:gd name="connsiteX172" fmla="*/ 133178 w 2304124"/>
                  <a:gd name="connsiteY172" fmla="*/ 3655587 h 5078407"/>
                  <a:gd name="connsiteX173" fmla="*/ 205298 w 2304124"/>
                  <a:gd name="connsiteY173" fmla="*/ 3583732 h 5078407"/>
                  <a:gd name="connsiteX174" fmla="*/ 320734 w 2304124"/>
                  <a:gd name="connsiteY174" fmla="*/ 3471196 h 5078407"/>
                  <a:gd name="connsiteX175" fmla="*/ 388706 w 2304124"/>
                  <a:gd name="connsiteY175" fmla="*/ 3398814 h 5078407"/>
                  <a:gd name="connsiteX176" fmla="*/ 415895 w 2304124"/>
                  <a:gd name="connsiteY176" fmla="*/ 3364471 h 5078407"/>
                  <a:gd name="connsiteX177" fmla="*/ 438705 w 2304124"/>
                  <a:gd name="connsiteY177" fmla="*/ 3332242 h 5078407"/>
                  <a:gd name="connsiteX178" fmla="*/ 481101 w 2304124"/>
                  <a:gd name="connsiteY178" fmla="*/ 3255105 h 5078407"/>
                  <a:gd name="connsiteX179" fmla="*/ 519119 w 2304124"/>
                  <a:gd name="connsiteY179" fmla="*/ 3165815 h 5078407"/>
                  <a:gd name="connsiteX180" fmla="*/ 552299 w 2304124"/>
                  <a:gd name="connsiteY180" fmla="*/ 3068072 h 5078407"/>
                  <a:gd name="connsiteX181" fmla="*/ 582022 w 2304124"/>
                  <a:gd name="connsiteY181" fmla="*/ 2965046 h 5078407"/>
                  <a:gd name="connsiteX182" fmla="*/ 606445 w 2304124"/>
                  <a:gd name="connsiteY182" fmla="*/ 2859378 h 5078407"/>
                  <a:gd name="connsiteX183" fmla="*/ 627182 w 2304124"/>
                  <a:gd name="connsiteY183" fmla="*/ 2754766 h 5078407"/>
                  <a:gd name="connsiteX184" fmla="*/ 642851 w 2304124"/>
                  <a:gd name="connsiteY184" fmla="*/ 2654382 h 5078407"/>
                  <a:gd name="connsiteX185" fmla="*/ 648842 w 2304124"/>
                  <a:gd name="connsiteY185" fmla="*/ 2606831 h 5078407"/>
                  <a:gd name="connsiteX186" fmla="*/ 659671 w 2304124"/>
                  <a:gd name="connsiteY186" fmla="*/ 2523354 h 5078407"/>
                  <a:gd name="connsiteX187" fmla="*/ 685016 w 2304124"/>
                  <a:gd name="connsiteY187" fmla="*/ 2362210 h 5078407"/>
                  <a:gd name="connsiteX188" fmla="*/ 726951 w 2304124"/>
                  <a:gd name="connsiteY188" fmla="*/ 2129740 h 5078407"/>
                  <a:gd name="connsiteX189" fmla="*/ 786628 w 2304124"/>
                  <a:gd name="connsiteY189" fmla="*/ 1833869 h 5078407"/>
                  <a:gd name="connsiteX190" fmla="*/ 828794 w 2304124"/>
                  <a:gd name="connsiteY190" fmla="*/ 1614080 h 5078407"/>
                  <a:gd name="connsiteX191" fmla="*/ 854139 w 2304124"/>
                  <a:gd name="connsiteY191" fmla="*/ 1467201 h 5078407"/>
                  <a:gd name="connsiteX192" fmla="*/ 865199 w 2304124"/>
                  <a:gd name="connsiteY192" fmla="*/ 1392705 h 5078407"/>
                  <a:gd name="connsiteX193" fmla="*/ 869346 w 2304124"/>
                  <a:gd name="connsiteY193" fmla="*/ 1363119 h 5078407"/>
                  <a:gd name="connsiteX194" fmla="*/ 873032 w 2304124"/>
                  <a:gd name="connsiteY194" fmla="*/ 1301302 h 5078407"/>
                  <a:gd name="connsiteX195" fmla="*/ 875797 w 2304124"/>
                  <a:gd name="connsiteY195" fmla="*/ 1206730 h 5078407"/>
                  <a:gd name="connsiteX196" fmla="*/ 878563 w 2304124"/>
                  <a:gd name="connsiteY196" fmla="*/ 1113213 h 5078407"/>
                  <a:gd name="connsiteX197" fmla="*/ 883401 w 2304124"/>
                  <a:gd name="connsiteY197" fmla="*/ 1052454 h 5078407"/>
                  <a:gd name="connsiteX198" fmla="*/ 891235 w 2304124"/>
                  <a:gd name="connsiteY198" fmla="*/ 994865 h 5078407"/>
                  <a:gd name="connsiteX199" fmla="*/ 905060 w 2304124"/>
                  <a:gd name="connsiteY199" fmla="*/ 942559 h 5078407"/>
                  <a:gd name="connsiteX200" fmla="*/ 915199 w 2304124"/>
                  <a:gd name="connsiteY200" fmla="*/ 918256 h 5078407"/>
                  <a:gd name="connsiteX201" fmla="*/ 921650 w 2304124"/>
                  <a:gd name="connsiteY201" fmla="*/ 903462 h 5078407"/>
                  <a:gd name="connsiteX202" fmla="*/ 940543 w 2304124"/>
                  <a:gd name="connsiteY202" fmla="*/ 874403 h 5078407"/>
                  <a:gd name="connsiteX203" fmla="*/ 975797 w 2304124"/>
                  <a:gd name="connsiteY203" fmla="*/ 828966 h 5078407"/>
                  <a:gd name="connsiteX204" fmla="*/ 1062201 w 2304124"/>
                  <a:gd name="connsiteY204" fmla="*/ 739677 h 5078407"/>
                  <a:gd name="connsiteX205" fmla="*/ 1114966 w 2304124"/>
                  <a:gd name="connsiteY205" fmla="*/ 685257 h 5078407"/>
                  <a:gd name="connsiteX206" fmla="*/ 1167961 w 2304124"/>
                  <a:gd name="connsiteY206" fmla="*/ 629781 h 5078407"/>
                  <a:gd name="connsiteX207" fmla="*/ 1252061 w 2304124"/>
                  <a:gd name="connsiteY207" fmla="*/ 545247 h 5078407"/>
                  <a:gd name="connsiteX208" fmla="*/ 1302061 w 2304124"/>
                  <a:gd name="connsiteY208" fmla="*/ 488714 h 5078407"/>
                  <a:gd name="connsiteX209" fmla="*/ 1322337 w 2304124"/>
                  <a:gd name="connsiteY209" fmla="*/ 460713 h 5078407"/>
                  <a:gd name="connsiteX210" fmla="*/ 1341692 w 2304124"/>
                  <a:gd name="connsiteY210" fmla="*/ 431654 h 5078407"/>
                  <a:gd name="connsiteX211" fmla="*/ 1373719 w 2304124"/>
                  <a:gd name="connsiteY211" fmla="*/ 371951 h 5078407"/>
                  <a:gd name="connsiteX212" fmla="*/ 1412889 w 2304124"/>
                  <a:gd name="connsiteY212" fmla="*/ 278964 h 5078407"/>
                  <a:gd name="connsiteX213" fmla="*/ 1450907 w 2304124"/>
                  <a:gd name="connsiteY213" fmla="*/ 185447 h 5078407"/>
                  <a:gd name="connsiteX214" fmla="*/ 1480400 w 2304124"/>
                  <a:gd name="connsiteY214" fmla="*/ 127330 h 5078407"/>
                  <a:gd name="connsiteX215" fmla="*/ 1516114 w 2304124"/>
                  <a:gd name="connsiteY215" fmla="*/ 72911 h 5078407"/>
                  <a:gd name="connsiteX216" fmla="*/ 1549293 w 2304124"/>
                  <a:gd name="connsiteY216" fmla="*/ 35927 h 5078407"/>
                  <a:gd name="connsiteX217" fmla="*/ 1574869 w 2304124"/>
                  <a:gd name="connsiteY217" fmla="*/ 13209 h 5078407"/>
                  <a:gd name="connsiteX218" fmla="*/ 1588694 w 2304124"/>
                  <a:gd name="connsiteY218" fmla="*/ 3170 h 5078407"/>
                  <a:gd name="connsiteX219" fmla="*/ 1602058 w 2304124"/>
                  <a:gd name="connsiteY219" fmla="*/ 528 h 5078407"/>
                  <a:gd name="connsiteX220" fmla="*/ 1624638 w 2304124"/>
                  <a:gd name="connsiteY220" fmla="*/ 0 h 507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2304124" h="5078407">
                    <a:moveTo>
                      <a:pt x="10225" y="3729484"/>
                    </a:moveTo>
                    <a:lnTo>
                      <a:pt x="14747" y="3732724"/>
                    </a:lnTo>
                    <a:lnTo>
                      <a:pt x="20737" y="3739593"/>
                    </a:lnTo>
                    <a:close/>
                    <a:moveTo>
                      <a:pt x="0" y="3713705"/>
                    </a:moveTo>
                    <a:cubicBezTo>
                      <a:pt x="2074" y="3717931"/>
                      <a:pt x="4378" y="3721629"/>
                      <a:pt x="6452" y="3725856"/>
                    </a:cubicBezTo>
                    <a:lnTo>
                      <a:pt x="10225" y="3729484"/>
                    </a:lnTo>
                    <a:lnTo>
                      <a:pt x="0" y="3722157"/>
                    </a:lnTo>
                    <a:close/>
                    <a:moveTo>
                      <a:pt x="1624638" y="0"/>
                    </a:moveTo>
                    <a:lnTo>
                      <a:pt x="1639672" y="1871"/>
                    </a:lnTo>
                    <a:lnTo>
                      <a:pt x="1654851" y="9493"/>
                    </a:lnTo>
                    <a:lnTo>
                      <a:pt x="1698221" y="19164"/>
                    </a:lnTo>
                    <a:lnTo>
                      <a:pt x="1719338" y="25889"/>
                    </a:lnTo>
                    <a:lnTo>
                      <a:pt x="1726728" y="26706"/>
                    </a:lnTo>
                    <a:lnTo>
                      <a:pt x="1730234" y="27689"/>
                    </a:lnTo>
                    <a:cubicBezTo>
                      <a:pt x="1737917" y="31358"/>
                      <a:pt x="1745195" y="36873"/>
                      <a:pt x="1751896" y="45538"/>
                    </a:cubicBezTo>
                    <a:cubicBezTo>
                      <a:pt x="1778699" y="80197"/>
                      <a:pt x="1801805" y="162916"/>
                      <a:pt x="1815668" y="217446"/>
                    </a:cubicBezTo>
                    <a:cubicBezTo>
                      <a:pt x="1829532" y="271976"/>
                      <a:pt x="1831843" y="308484"/>
                      <a:pt x="1835077" y="372718"/>
                    </a:cubicBezTo>
                    <a:cubicBezTo>
                      <a:pt x="1836695" y="404835"/>
                      <a:pt x="1836810" y="445964"/>
                      <a:pt x="1836464" y="487266"/>
                    </a:cubicBezTo>
                    <a:lnTo>
                      <a:pt x="1835206" y="592138"/>
                    </a:lnTo>
                    <a:lnTo>
                      <a:pt x="1831318" y="602837"/>
                    </a:lnTo>
                    <a:cubicBezTo>
                      <a:pt x="1830627" y="610233"/>
                      <a:pt x="1829705" y="618159"/>
                      <a:pt x="1829014" y="625554"/>
                    </a:cubicBezTo>
                    <a:lnTo>
                      <a:pt x="1831779" y="677860"/>
                    </a:lnTo>
                    <a:cubicBezTo>
                      <a:pt x="1831318" y="688427"/>
                      <a:pt x="1830858" y="699523"/>
                      <a:pt x="1830396" y="710089"/>
                    </a:cubicBezTo>
                    <a:cubicBezTo>
                      <a:pt x="1830858" y="722241"/>
                      <a:pt x="1831318" y="733865"/>
                      <a:pt x="1831779" y="746017"/>
                    </a:cubicBezTo>
                    <a:cubicBezTo>
                      <a:pt x="1830166" y="767151"/>
                      <a:pt x="1828783" y="788812"/>
                      <a:pt x="1827170" y="809945"/>
                    </a:cubicBezTo>
                    <a:cubicBezTo>
                      <a:pt x="1821410" y="838476"/>
                      <a:pt x="1815419" y="867007"/>
                      <a:pt x="1809659" y="895537"/>
                    </a:cubicBezTo>
                    <a:cubicBezTo>
                      <a:pt x="1805512" y="914029"/>
                      <a:pt x="1801134" y="933049"/>
                      <a:pt x="1796987" y="951541"/>
                    </a:cubicBezTo>
                    <a:cubicBezTo>
                      <a:pt x="1794913" y="959994"/>
                      <a:pt x="1793069" y="967919"/>
                      <a:pt x="1790996" y="976373"/>
                    </a:cubicBezTo>
                    <a:cubicBezTo>
                      <a:pt x="1784775" y="991166"/>
                      <a:pt x="1778784" y="1005960"/>
                      <a:pt x="1772562" y="1020754"/>
                    </a:cubicBezTo>
                    <a:cubicBezTo>
                      <a:pt x="1769567" y="1028150"/>
                      <a:pt x="1766802" y="1035547"/>
                      <a:pt x="1763807" y="1042944"/>
                    </a:cubicBezTo>
                    <a:cubicBezTo>
                      <a:pt x="1762195" y="1055096"/>
                      <a:pt x="1760811" y="1067776"/>
                      <a:pt x="1759199" y="1079927"/>
                    </a:cubicBezTo>
                    <a:lnTo>
                      <a:pt x="1758649" y="1089443"/>
                    </a:lnTo>
                    <a:lnTo>
                      <a:pt x="1734058" y="1168395"/>
                    </a:lnTo>
                    <a:cubicBezTo>
                      <a:pt x="1725591" y="1205436"/>
                      <a:pt x="1718712" y="1248299"/>
                      <a:pt x="1713420" y="1300157"/>
                    </a:cubicBezTo>
                    <a:cubicBezTo>
                      <a:pt x="1702837" y="1403874"/>
                      <a:pt x="1698603" y="1581674"/>
                      <a:pt x="1700720" y="1693857"/>
                    </a:cubicBezTo>
                    <a:cubicBezTo>
                      <a:pt x="1702837" y="1806040"/>
                      <a:pt x="1709187" y="1886474"/>
                      <a:pt x="1726120" y="1973257"/>
                    </a:cubicBezTo>
                    <a:cubicBezTo>
                      <a:pt x="1743053" y="2060040"/>
                      <a:pt x="1768453" y="2174340"/>
                      <a:pt x="1802320" y="2214557"/>
                    </a:cubicBezTo>
                    <a:lnTo>
                      <a:pt x="1805594" y="2217482"/>
                    </a:lnTo>
                    <a:lnTo>
                      <a:pt x="1817954" y="2259711"/>
                    </a:lnTo>
                    <a:cubicBezTo>
                      <a:pt x="1824406" y="2291412"/>
                      <a:pt x="1830858" y="2323641"/>
                      <a:pt x="1837309" y="2355341"/>
                    </a:cubicBezTo>
                    <a:lnTo>
                      <a:pt x="1846986" y="2423497"/>
                    </a:lnTo>
                    <a:cubicBezTo>
                      <a:pt x="1849060" y="2446744"/>
                      <a:pt x="1850903" y="2470519"/>
                      <a:pt x="1852977" y="2493767"/>
                    </a:cubicBezTo>
                    <a:cubicBezTo>
                      <a:pt x="1853899" y="2518599"/>
                      <a:pt x="1854820" y="2542902"/>
                      <a:pt x="1855742" y="2567734"/>
                    </a:cubicBezTo>
                    <a:cubicBezTo>
                      <a:pt x="1855512" y="2580942"/>
                      <a:pt x="1855050" y="2593623"/>
                      <a:pt x="1854820" y="2606831"/>
                    </a:cubicBezTo>
                    <a:cubicBezTo>
                      <a:pt x="1855512" y="2636947"/>
                      <a:pt x="1856433" y="2667062"/>
                      <a:pt x="1857125" y="2697177"/>
                    </a:cubicBezTo>
                    <a:cubicBezTo>
                      <a:pt x="1855972" y="2743671"/>
                      <a:pt x="1855050" y="2790694"/>
                      <a:pt x="1853899" y="2837187"/>
                    </a:cubicBezTo>
                    <a:cubicBezTo>
                      <a:pt x="1855050" y="2866774"/>
                      <a:pt x="1856433" y="2895833"/>
                      <a:pt x="1857585" y="2925421"/>
                    </a:cubicBezTo>
                    <a:cubicBezTo>
                      <a:pt x="1859659" y="2938629"/>
                      <a:pt x="1861502" y="2951838"/>
                      <a:pt x="1863576" y="2965046"/>
                    </a:cubicBezTo>
                    <a:cubicBezTo>
                      <a:pt x="1863806" y="3004143"/>
                      <a:pt x="1864267" y="3043240"/>
                      <a:pt x="1864498" y="3082338"/>
                    </a:cubicBezTo>
                    <a:cubicBezTo>
                      <a:pt x="1862654" y="3138870"/>
                      <a:pt x="1860811" y="3194874"/>
                      <a:pt x="1858967" y="3251407"/>
                    </a:cubicBezTo>
                    <a:cubicBezTo>
                      <a:pt x="1855281" y="3286277"/>
                      <a:pt x="1851594" y="3321676"/>
                      <a:pt x="1847908" y="3356546"/>
                    </a:cubicBezTo>
                    <a:lnTo>
                      <a:pt x="1838231" y="3405682"/>
                    </a:lnTo>
                    <a:lnTo>
                      <a:pt x="1835926" y="3410965"/>
                    </a:lnTo>
                    <a:cubicBezTo>
                      <a:pt x="1834313" y="3415720"/>
                      <a:pt x="1832931" y="3419947"/>
                      <a:pt x="1831318" y="3424702"/>
                    </a:cubicBezTo>
                    <a:cubicBezTo>
                      <a:pt x="1830627" y="3432627"/>
                      <a:pt x="1829705" y="3441080"/>
                      <a:pt x="1829014" y="3449005"/>
                    </a:cubicBezTo>
                    <a:cubicBezTo>
                      <a:pt x="1829935" y="3467497"/>
                      <a:pt x="1830858" y="3486518"/>
                      <a:pt x="1831779" y="3505010"/>
                    </a:cubicBezTo>
                    <a:cubicBezTo>
                      <a:pt x="1831318" y="3516633"/>
                      <a:pt x="1830858" y="3527729"/>
                      <a:pt x="1830396" y="3539352"/>
                    </a:cubicBezTo>
                    <a:cubicBezTo>
                      <a:pt x="1829935" y="3552561"/>
                      <a:pt x="1829475" y="3566298"/>
                      <a:pt x="1829014" y="3579505"/>
                    </a:cubicBezTo>
                    <a:cubicBezTo>
                      <a:pt x="1826940" y="3610678"/>
                      <a:pt x="1824636" y="3641850"/>
                      <a:pt x="1822562" y="3673022"/>
                    </a:cubicBezTo>
                    <a:cubicBezTo>
                      <a:pt x="1817263" y="3723742"/>
                      <a:pt x="1811733" y="3774463"/>
                      <a:pt x="1806433" y="3825184"/>
                    </a:cubicBezTo>
                    <a:cubicBezTo>
                      <a:pt x="1803207" y="3857413"/>
                      <a:pt x="1800213" y="3889641"/>
                      <a:pt x="1796987" y="3921870"/>
                    </a:cubicBezTo>
                    <a:cubicBezTo>
                      <a:pt x="1795374" y="3926625"/>
                      <a:pt x="1793991" y="3931380"/>
                      <a:pt x="1792378" y="3936135"/>
                    </a:cubicBezTo>
                    <a:cubicBezTo>
                      <a:pt x="1790765" y="3949872"/>
                      <a:pt x="1788922" y="3964138"/>
                      <a:pt x="1787309" y="3977875"/>
                    </a:cubicBezTo>
                    <a:lnTo>
                      <a:pt x="1787309" y="4023840"/>
                    </a:lnTo>
                    <a:cubicBezTo>
                      <a:pt x="1788922" y="4037577"/>
                      <a:pt x="1790765" y="4051842"/>
                      <a:pt x="1792378" y="4065579"/>
                    </a:cubicBezTo>
                    <a:cubicBezTo>
                      <a:pt x="1793991" y="4070334"/>
                      <a:pt x="1795374" y="4075089"/>
                      <a:pt x="1796987" y="4079844"/>
                    </a:cubicBezTo>
                    <a:lnTo>
                      <a:pt x="1796987" y="4113130"/>
                    </a:lnTo>
                    <a:cubicBezTo>
                      <a:pt x="1796756" y="4122112"/>
                      <a:pt x="1796756" y="4131622"/>
                      <a:pt x="1796526" y="4140604"/>
                    </a:cubicBezTo>
                    <a:cubicBezTo>
                      <a:pt x="1798139" y="4152227"/>
                      <a:pt x="1799982" y="4164378"/>
                      <a:pt x="1801595" y="4176002"/>
                    </a:cubicBezTo>
                    <a:lnTo>
                      <a:pt x="1809659" y="4188154"/>
                    </a:lnTo>
                    <a:cubicBezTo>
                      <a:pt x="1812193" y="4190267"/>
                      <a:pt x="1814498" y="4192380"/>
                      <a:pt x="1817032" y="4194494"/>
                    </a:cubicBezTo>
                    <a:cubicBezTo>
                      <a:pt x="1818645" y="4195022"/>
                      <a:pt x="1820028" y="4196079"/>
                      <a:pt x="1821641" y="4196607"/>
                    </a:cubicBezTo>
                    <a:lnTo>
                      <a:pt x="1837309" y="4230950"/>
                    </a:lnTo>
                    <a:lnTo>
                      <a:pt x="1872792" y="4294879"/>
                    </a:lnTo>
                    <a:lnTo>
                      <a:pt x="1915419" y="4352468"/>
                    </a:lnTo>
                    <a:lnTo>
                      <a:pt x="1966340" y="4401604"/>
                    </a:lnTo>
                    <a:lnTo>
                      <a:pt x="2024864" y="4442286"/>
                    </a:lnTo>
                    <a:lnTo>
                      <a:pt x="2091914" y="4475571"/>
                    </a:lnTo>
                    <a:lnTo>
                      <a:pt x="2169102" y="4497761"/>
                    </a:lnTo>
                    <a:lnTo>
                      <a:pt x="2256429" y="4510441"/>
                    </a:lnTo>
                    <a:lnTo>
                      <a:pt x="2304124" y="4512555"/>
                    </a:lnTo>
                    <a:lnTo>
                      <a:pt x="2304124" y="4520480"/>
                    </a:lnTo>
                    <a:lnTo>
                      <a:pt x="2275092" y="4554294"/>
                    </a:lnTo>
                    <a:lnTo>
                      <a:pt x="2211729" y="4617694"/>
                    </a:lnTo>
                    <a:lnTo>
                      <a:pt x="2112882" y="4709097"/>
                    </a:lnTo>
                    <a:lnTo>
                      <a:pt x="2046754" y="4770385"/>
                    </a:lnTo>
                    <a:lnTo>
                      <a:pt x="2011500" y="4796802"/>
                    </a:lnTo>
                    <a:lnTo>
                      <a:pt x="1955510" y="4834843"/>
                    </a:lnTo>
                    <a:lnTo>
                      <a:pt x="1916340" y="4857561"/>
                    </a:lnTo>
                    <a:lnTo>
                      <a:pt x="1875096" y="4877638"/>
                    </a:lnTo>
                    <a:lnTo>
                      <a:pt x="1830396" y="4892960"/>
                    </a:lnTo>
                    <a:lnTo>
                      <a:pt x="1783162" y="4904583"/>
                    </a:lnTo>
                    <a:lnTo>
                      <a:pt x="1732471" y="4910923"/>
                    </a:lnTo>
                    <a:lnTo>
                      <a:pt x="1705052" y="4911980"/>
                    </a:lnTo>
                    <a:lnTo>
                      <a:pt x="1681550" y="4910395"/>
                    </a:lnTo>
                    <a:lnTo>
                      <a:pt x="1631551" y="4899828"/>
                    </a:lnTo>
                    <a:lnTo>
                      <a:pt x="1581782" y="4888204"/>
                    </a:lnTo>
                    <a:lnTo>
                      <a:pt x="1546067" y="4883450"/>
                    </a:lnTo>
                    <a:lnTo>
                      <a:pt x="1524409" y="4885034"/>
                    </a:lnTo>
                    <a:lnTo>
                      <a:pt x="1514270" y="4886620"/>
                    </a:lnTo>
                    <a:lnTo>
                      <a:pt x="1509662" y="4885034"/>
                    </a:lnTo>
                    <a:cubicBezTo>
                      <a:pt x="1506206" y="4884507"/>
                      <a:pt x="1502519" y="4884507"/>
                      <a:pt x="1499063" y="4883978"/>
                    </a:cubicBezTo>
                    <a:cubicBezTo>
                      <a:pt x="1493072" y="4886091"/>
                      <a:pt x="1486852" y="4887677"/>
                      <a:pt x="1480861" y="4889790"/>
                    </a:cubicBezTo>
                    <a:cubicBezTo>
                      <a:pt x="1472796" y="4895073"/>
                      <a:pt x="1464962" y="4900885"/>
                      <a:pt x="1456898" y="4906168"/>
                    </a:cubicBezTo>
                    <a:lnTo>
                      <a:pt x="1437082" y="4926245"/>
                    </a:lnTo>
                    <a:cubicBezTo>
                      <a:pt x="1435008" y="4929415"/>
                      <a:pt x="1433165" y="4933114"/>
                      <a:pt x="1431092" y="4936284"/>
                    </a:cubicBezTo>
                    <a:cubicBezTo>
                      <a:pt x="1430169" y="4938397"/>
                      <a:pt x="1429248" y="4939982"/>
                      <a:pt x="1428327" y="4942096"/>
                    </a:cubicBezTo>
                    <a:cubicBezTo>
                      <a:pt x="1425562" y="4945266"/>
                      <a:pt x="1423027" y="4947907"/>
                      <a:pt x="1420262" y="4951077"/>
                    </a:cubicBezTo>
                    <a:cubicBezTo>
                      <a:pt x="1418189" y="4951606"/>
                      <a:pt x="1416345" y="4952662"/>
                      <a:pt x="1414271" y="4953191"/>
                    </a:cubicBezTo>
                    <a:lnTo>
                      <a:pt x="1414271" y="4946851"/>
                    </a:lnTo>
                    <a:cubicBezTo>
                      <a:pt x="1412198" y="4946851"/>
                      <a:pt x="1410354" y="4947379"/>
                      <a:pt x="1408280" y="4947379"/>
                    </a:cubicBezTo>
                    <a:lnTo>
                      <a:pt x="1388926" y="4969569"/>
                    </a:lnTo>
                    <a:lnTo>
                      <a:pt x="1348834" y="5022404"/>
                    </a:lnTo>
                    <a:lnTo>
                      <a:pt x="1314503" y="5058859"/>
                    </a:lnTo>
                    <a:cubicBezTo>
                      <a:pt x="1306899" y="5064142"/>
                      <a:pt x="1299526" y="5069954"/>
                      <a:pt x="1291922" y="5075237"/>
                    </a:cubicBezTo>
                    <a:lnTo>
                      <a:pt x="1281323" y="5078407"/>
                    </a:lnTo>
                    <a:cubicBezTo>
                      <a:pt x="1278328" y="5076822"/>
                      <a:pt x="1275102" y="5074709"/>
                      <a:pt x="1272107" y="5073124"/>
                    </a:cubicBezTo>
                    <a:cubicBezTo>
                      <a:pt x="1267499" y="5067840"/>
                      <a:pt x="1262660" y="5063085"/>
                      <a:pt x="1258052" y="5057802"/>
                    </a:cubicBezTo>
                    <a:cubicBezTo>
                      <a:pt x="1254135" y="5051990"/>
                      <a:pt x="1249988" y="5046178"/>
                      <a:pt x="1246070" y="5040367"/>
                    </a:cubicBezTo>
                    <a:cubicBezTo>
                      <a:pt x="1241462" y="5035084"/>
                      <a:pt x="1236854" y="5030328"/>
                      <a:pt x="1232246" y="5025045"/>
                    </a:cubicBezTo>
                    <a:cubicBezTo>
                      <a:pt x="1229020" y="5023460"/>
                      <a:pt x="1225794" y="5021347"/>
                      <a:pt x="1222568" y="5019761"/>
                    </a:cubicBezTo>
                    <a:cubicBezTo>
                      <a:pt x="1219803" y="5013950"/>
                      <a:pt x="1217038" y="5007610"/>
                      <a:pt x="1214273" y="5001797"/>
                    </a:cubicBezTo>
                    <a:cubicBezTo>
                      <a:pt x="1206900" y="4991231"/>
                      <a:pt x="1199527" y="4980136"/>
                      <a:pt x="1192154" y="4969569"/>
                    </a:cubicBezTo>
                    <a:lnTo>
                      <a:pt x="1166578" y="4941039"/>
                    </a:lnTo>
                    <a:lnTo>
                      <a:pt x="1138007" y="4915150"/>
                    </a:lnTo>
                    <a:cubicBezTo>
                      <a:pt x="1132938" y="4911452"/>
                      <a:pt x="1127869" y="4907225"/>
                      <a:pt x="1122800" y="4903526"/>
                    </a:cubicBezTo>
                    <a:lnTo>
                      <a:pt x="1058975" y="4831673"/>
                    </a:lnTo>
                    <a:lnTo>
                      <a:pt x="927179" y="4689549"/>
                    </a:lnTo>
                    <a:lnTo>
                      <a:pt x="856443" y="4620336"/>
                    </a:lnTo>
                    <a:lnTo>
                      <a:pt x="836167" y="4599203"/>
                    </a:lnTo>
                    <a:lnTo>
                      <a:pt x="799070" y="4564861"/>
                    </a:lnTo>
                    <a:cubicBezTo>
                      <a:pt x="790084" y="4559577"/>
                      <a:pt x="780868" y="4554822"/>
                      <a:pt x="771881" y="4549539"/>
                    </a:cubicBezTo>
                    <a:cubicBezTo>
                      <a:pt x="766813" y="4548482"/>
                      <a:pt x="761743" y="4546897"/>
                      <a:pt x="756675" y="4545841"/>
                    </a:cubicBezTo>
                    <a:cubicBezTo>
                      <a:pt x="755523" y="4541085"/>
                      <a:pt x="754601" y="4536330"/>
                      <a:pt x="753449" y="4531575"/>
                    </a:cubicBezTo>
                    <a:cubicBezTo>
                      <a:pt x="749532" y="4523650"/>
                      <a:pt x="745385" y="4516253"/>
                      <a:pt x="741467" y="4508328"/>
                    </a:cubicBezTo>
                    <a:cubicBezTo>
                      <a:pt x="733172" y="4498818"/>
                      <a:pt x="725108" y="4488779"/>
                      <a:pt x="716813" y="4479269"/>
                    </a:cubicBezTo>
                    <a:lnTo>
                      <a:pt x="678104" y="4447569"/>
                    </a:lnTo>
                    <a:lnTo>
                      <a:pt x="651607" y="4420624"/>
                    </a:lnTo>
                    <a:lnTo>
                      <a:pt x="637782" y="4400019"/>
                    </a:lnTo>
                    <a:lnTo>
                      <a:pt x="632252" y="4387338"/>
                    </a:lnTo>
                    <a:cubicBezTo>
                      <a:pt x="626492" y="4384697"/>
                      <a:pt x="620962" y="4382583"/>
                      <a:pt x="615202" y="4379942"/>
                    </a:cubicBezTo>
                    <a:lnTo>
                      <a:pt x="584326" y="4360393"/>
                    </a:lnTo>
                    <a:lnTo>
                      <a:pt x="544926" y="4324465"/>
                    </a:lnTo>
                    <a:lnTo>
                      <a:pt x="496309" y="4273745"/>
                    </a:lnTo>
                    <a:lnTo>
                      <a:pt x="455756" y="4239403"/>
                    </a:lnTo>
                    <a:lnTo>
                      <a:pt x="425341" y="4220383"/>
                    </a:lnTo>
                    <a:cubicBezTo>
                      <a:pt x="419350" y="4218269"/>
                      <a:pt x="413130" y="4215628"/>
                      <a:pt x="407139" y="4213514"/>
                    </a:cubicBezTo>
                    <a:lnTo>
                      <a:pt x="393314" y="4189739"/>
                    </a:lnTo>
                    <a:cubicBezTo>
                      <a:pt x="382945" y="4175473"/>
                      <a:pt x="372347" y="4161736"/>
                      <a:pt x="361978" y="4147472"/>
                    </a:cubicBezTo>
                    <a:lnTo>
                      <a:pt x="311518" y="4087241"/>
                    </a:lnTo>
                    <a:lnTo>
                      <a:pt x="240320" y="4011160"/>
                    </a:lnTo>
                    <a:lnTo>
                      <a:pt x="188477" y="3951986"/>
                    </a:lnTo>
                    <a:cubicBezTo>
                      <a:pt x="177648" y="3938249"/>
                      <a:pt x="167049" y="3923984"/>
                      <a:pt x="156220" y="3910247"/>
                    </a:cubicBezTo>
                    <a:cubicBezTo>
                      <a:pt x="151151" y="3902850"/>
                      <a:pt x="146081" y="3895981"/>
                      <a:pt x="141013" y="3888585"/>
                    </a:cubicBezTo>
                    <a:cubicBezTo>
                      <a:pt x="139400" y="3887000"/>
                      <a:pt x="137556" y="3885415"/>
                      <a:pt x="135943" y="3883829"/>
                    </a:cubicBezTo>
                    <a:cubicBezTo>
                      <a:pt x="132948" y="3882773"/>
                      <a:pt x="129722" y="3882244"/>
                      <a:pt x="126727" y="3881188"/>
                    </a:cubicBezTo>
                    <a:cubicBezTo>
                      <a:pt x="122119" y="3882773"/>
                      <a:pt x="117741" y="3883829"/>
                      <a:pt x="113133" y="3885415"/>
                    </a:cubicBezTo>
                    <a:lnTo>
                      <a:pt x="99769" y="3888585"/>
                    </a:lnTo>
                    <a:cubicBezTo>
                      <a:pt x="100921" y="3884358"/>
                      <a:pt x="101842" y="3880659"/>
                      <a:pt x="102995" y="3876433"/>
                    </a:cubicBezTo>
                    <a:cubicBezTo>
                      <a:pt x="102534" y="3869564"/>
                      <a:pt x="102073" y="3863225"/>
                      <a:pt x="101612" y="3856357"/>
                    </a:cubicBezTo>
                    <a:lnTo>
                      <a:pt x="95160" y="3841563"/>
                    </a:lnTo>
                    <a:cubicBezTo>
                      <a:pt x="91244" y="3837864"/>
                      <a:pt x="87557" y="3833638"/>
                      <a:pt x="83640" y="3829939"/>
                    </a:cubicBezTo>
                    <a:cubicBezTo>
                      <a:pt x="77419" y="3824656"/>
                      <a:pt x="71428" y="3818844"/>
                      <a:pt x="65207" y="3813561"/>
                    </a:cubicBezTo>
                    <a:cubicBezTo>
                      <a:pt x="60599" y="3807749"/>
                      <a:pt x="55991" y="3802465"/>
                      <a:pt x="51382" y="3796654"/>
                    </a:cubicBezTo>
                    <a:cubicBezTo>
                      <a:pt x="50230" y="3791370"/>
                      <a:pt x="49308" y="3786615"/>
                      <a:pt x="48156" y="3781332"/>
                    </a:cubicBezTo>
                    <a:cubicBezTo>
                      <a:pt x="48848" y="3778162"/>
                      <a:pt x="49308" y="3774992"/>
                      <a:pt x="50000" y="3771822"/>
                    </a:cubicBezTo>
                    <a:lnTo>
                      <a:pt x="37788" y="3759141"/>
                    </a:lnTo>
                    <a:lnTo>
                      <a:pt x="20737" y="3739593"/>
                    </a:lnTo>
                    <a:lnTo>
                      <a:pt x="36405" y="3742234"/>
                    </a:lnTo>
                    <a:lnTo>
                      <a:pt x="53226" y="3735894"/>
                    </a:lnTo>
                    <a:lnTo>
                      <a:pt x="79953" y="3713705"/>
                    </a:lnTo>
                    <a:lnTo>
                      <a:pt x="116128" y="3674079"/>
                    </a:lnTo>
                    <a:lnTo>
                      <a:pt x="133178" y="3655587"/>
                    </a:lnTo>
                    <a:lnTo>
                      <a:pt x="205298" y="3583732"/>
                    </a:lnTo>
                    <a:lnTo>
                      <a:pt x="320734" y="3471196"/>
                    </a:lnTo>
                    <a:lnTo>
                      <a:pt x="388706" y="3398814"/>
                    </a:lnTo>
                    <a:cubicBezTo>
                      <a:pt x="397692" y="3387190"/>
                      <a:pt x="406908" y="3376095"/>
                      <a:pt x="415895" y="3364471"/>
                    </a:cubicBezTo>
                    <a:cubicBezTo>
                      <a:pt x="423498" y="3353904"/>
                      <a:pt x="431101" y="3342809"/>
                      <a:pt x="438705" y="3332242"/>
                    </a:cubicBezTo>
                    <a:lnTo>
                      <a:pt x="481101" y="3255105"/>
                    </a:lnTo>
                    <a:lnTo>
                      <a:pt x="519119" y="3165815"/>
                    </a:lnTo>
                    <a:lnTo>
                      <a:pt x="552299" y="3068072"/>
                    </a:lnTo>
                    <a:lnTo>
                      <a:pt x="582022" y="2965046"/>
                    </a:lnTo>
                    <a:cubicBezTo>
                      <a:pt x="590087" y="2929647"/>
                      <a:pt x="598381" y="2894777"/>
                      <a:pt x="606445" y="2859378"/>
                    </a:cubicBezTo>
                    <a:lnTo>
                      <a:pt x="627182" y="2754766"/>
                    </a:lnTo>
                    <a:cubicBezTo>
                      <a:pt x="632482" y="2721481"/>
                      <a:pt x="637551" y="2687667"/>
                      <a:pt x="642851" y="2654382"/>
                    </a:cubicBezTo>
                    <a:cubicBezTo>
                      <a:pt x="644924" y="2638532"/>
                      <a:pt x="646768" y="2622681"/>
                      <a:pt x="648842" y="2606831"/>
                    </a:cubicBezTo>
                    <a:cubicBezTo>
                      <a:pt x="652528" y="2578829"/>
                      <a:pt x="655985" y="2551355"/>
                      <a:pt x="659671" y="2523354"/>
                    </a:cubicBezTo>
                    <a:cubicBezTo>
                      <a:pt x="668196" y="2469463"/>
                      <a:pt x="676491" y="2416100"/>
                      <a:pt x="685016" y="2362210"/>
                    </a:cubicBezTo>
                    <a:lnTo>
                      <a:pt x="726951" y="2129740"/>
                    </a:lnTo>
                    <a:cubicBezTo>
                      <a:pt x="746767" y="2030940"/>
                      <a:pt x="766813" y="1932669"/>
                      <a:pt x="786628" y="1833869"/>
                    </a:cubicBezTo>
                    <a:lnTo>
                      <a:pt x="828794" y="1614080"/>
                    </a:lnTo>
                    <a:cubicBezTo>
                      <a:pt x="837319" y="1564944"/>
                      <a:pt x="845614" y="1516336"/>
                      <a:pt x="854139" y="1467201"/>
                    </a:cubicBezTo>
                    <a:lnTo>
                      <a:pt x="865199" y="1392705"/>
                    </a:lnTo>
                    <a:cubicBezTo>
                      <a:pt x="866581" y="1382666"/>
                      <a:pt x="867964" y="1373156"/>
                      <a:pt x="869346" y="1363119"/>
                    </a:cubicBezTo>
                    <a:cubicBezTo>
                      <a:pt x="870498" y="1342513"/>
                      <a:pt x="871881" y="1321908"/>
                      <a:pt x="873032" y="1301302"/>
                    </a:cubicBezTo>
                    <a:cubicBezTo>
                      <a:pt x="873955" y="1269602"/>
                      <a:pt x="874876" y="1238429"/>
                      <a:pt x="875797" y="1206730"/>
                    </a:cubicBezTo>
                    <a:lnTo>
                      <a:pt x="878563" y="1113213"/>
                    </a:lnTo>
                    <a:cubicBezTo>
                      <a:pt x="880175" y="1093136"/>
                      <a:pt x="881788" y="1072530"/>
                      <a:pt x="883401" y="1052454"/>
                    </a:cubicBezTo>
                    <a:cubicBezTo>
                      <a:pt x="885936" y="1033434"/>
                      <a:pt x="888701" y="1013885"/>
                      <a:pt x="891235" y="994865"/>
                    </a:cubicBezTo>
                    <a:lnTo>
                      <a:pt x="905060" y="942559"/>
                    </a:lnTo>
                    <a:cubicBezTo>
                      <a:pt x="908516" y="934634"/>
                      <a:pt x="911742" y="926180"/>
                      <a:pt x="915199" y="918256"/>
                    </a:cubicBezTo>
                    <a:lnTo>
                      <a:pt x="921650" y="903462"/>
                    </a:lnTo>
                    <a:lnTo>
                      <a:pt x="940543" y="874403"/>
                    </a:lnTo>
                    <a:lnTo>
                      <a:pt x="975797" y="828966"/>
                    </a:lnTo>
                    <a:lnTo>
                      <a:pt x="1062201" y="739677"/>
                    </a:lnTo>
                    <a:lnTo>
                      <a:pt x="1114966" y="685257"/>
                    </a:lnTo>
                    <a:lnTo>
                      <a:pt x="1167961" y="629781"/>
                    </a:lnTo>
                    <a:lnTo>
                      <a:pt x="1252061" y="545247"/>
                    </a:lnTo>
                    <a:lnTo>
                      <a:pt x="1302061" y="488714"/>
                    </a:lnTo>
                    <a:cubicBezTo>
                      <a:pt x="1308742" y="479204"/>
                      <a:pt x="1315655" y="470223"/>
                      <a:pt x="1322337" y="460713"/>
                    </a:cubicBezTo>
                    <a:cubicBezTo>
                      <a:pt x="1328789" y="451203"/>
                      <a:pt x="1335240" y="441164"/>
                      <a:pt x="1341692" y="431654"/>
                    </a:cubicBezTo>
                    <a:cubicBezTo>
                      <a:pt x="1352291" y="411577"/>
                      <a:pt x="1363120" y="392028"/>
                      <a:pt x="1373719" y="371951"/>
                    </a:cubicBezTo>
                    <a:lnTo>
                      <a:pt x="1412889" y="278964"/>
                    </a:lnTo>
                    <a:lnTo>
                      <a:pt x="1450907" y="185447"/>
                    </a:lnTo>
                    <a:lnTo>
                      <a:pt x="1480400" y="127330"/>
                    </a:lnTo>
                    <a:cubicBezTo>
                      <a:pt x="1492381" y="109366"/>
                      <a:pt x="1504132" y="90874"/>
                      <a:pt x="1516114" y="72911"/>
                    </a:cubicBezTo>
                    <a:lnTo>
                      <a:pt x="1549293" y="35927"/>
                    </a:lnTo>
                    <a:lnTo>
                      <a:pt x="1574869" y="13209"/>
                    </a:lnTo>
                    <a:cubicBezTo>
                      <a:pt x="1579477" y="10039"/>
                      <a:pt x="1584085" y="6340"/>
                      <a:pt x="1588694" y="3170"/>
                    </a:cubicBezTo>
                    <a:cubicBezTo>
                      <a:pt x="1593071" y="2113"/>
                      <a:pt x="1597680" y="1585"/>
                      <a:pt x="1602058" y="528"/>
                    </a:cubicBezTo>
                    <a:cubicBezTo>
                      <a:pt x="1609661" y="528"/>
                      <a:pt x="1617035" y="0"/>
                      <a:pt x="1624638" y="0"/>
                    </a:cubicBezTo>
                    <a:close/>
                  </a:path>
                </a:pathLst>
              </a:custGeom>
              <a:solidFill>
                <a:srgbClr val="F0BE9B"/>
              </a:solidFill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63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자유형 59">
                <a:extLst>
                  <a:ext uri="{FF2B5EF4-FFF2-40B4-BE49-F238E27FC236}">
                    <a16:creationId xmlns:a16="http://schemas.microsoft.com/office/drawing/2014/main" id="{730B2426-8378-4F87-8834-8054E62782B3}"/>
                  </a:ext>
                </a:extLst>
              </p:cNvPr>
              <p:cNvSpPr/>
              <p:nvPr/>
            </p:nvSpPr>
            <p:spPr>
              <a:xfrm>
                <a:off x="5257559" y="2446973"/>
                <a:ext cx="99818" cy="33273"/>
              </a:xfrm>
              <a:custGeom>
                <a:avLst/>
                <a:gdLst>
                  <a:gd name="connsiteX0" fmla="*/ 114300 w 114300"/>
                  <a:gd name="connsiteY0" fmla="*/ 0 h 38100"/>
                  <a:gd name="connsiteX1" fmla="*/ 0 w 114300"/>
                  <a:gd name="connsiteY1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38100">
                    <a:moveTo>
                      <a:pt x="114300" y="0"/>
                    </a:moveTo>
                    <a:lnTo>
                      <a:pt x="0" y="3810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자유형 60">
                <a:extLst>
                  <a:ext uri="{FF2B5EF4-FFF2-40B4-BE49-F238E27FC236}">
                    <a16:creationId xmlns:a16="http://schemas.microsoft.com/office/drawing/2014/main" id="{EC7E6A30-7A17-47EF-9C60-CC65879F6851}"/>
                  </a:ext>
                </a:extLst>
              </p:cNvPr>
              <p:cNvSpPr/>
              <p:nvPr/>
            </p:nvSpPr>
            <p:spPr>
              <a:xfrm>
                <a:off x="5246468" y="3090242"/>
                <a:ext cx="144181" cy="88727"/>
              </a:xfrm>
              <a:custGeom>
                <a:avLst/>
                <a:gdLst>
                  <a:gd name="connsiteX0" fmla="*/ 165100 w 165100"/>
                  <a:gd name="connsiteY0" fmla="*/ 101600 h 101600"/>
                  <a:gd name="connsiteX1" fmla="*/ 0 w 165100"/>
                  <a:gd name="connsiteY1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100" h="101600">
                    <a:moveTo>
                      <a:pt x="165100" y="10160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자유형 61">
                <a:extLst>
                  <a:ext uri="{FF2B5EF4-FFF2-40B4-BE49-F238E27FC236}">
                    <a16:creationId xmlns:a16="http://schemas.microsoft.com/office/drawing/2014/main" id="{3DA922C1-4F50-48A2-912A-D88E00EB8FCC}"/>
                  </a:ext>
                </a:extLst>
              </p:cNvPr>
              <p:cNvSpPr/>
              <p:nvPr/>
            </p:nvSpPr>
            <p:spPr>
              <a:xfrm>
                <a:off x="5268650" y="3833329"/>
                <a:ext cx="88727" cy="88727"/>
              </a:xfrm>
              <a:custGeom>
                <a:avLst/>
                <a:gdLst>
                  <a:gd name="connsiteX0" fmla="*/ 101600 w 101600"/>
                  <a:gd name="connsiteY0" fmla="*/ 101600 h 101600"/>
                  <a:gd name="connsiteX1" fmla="*/ 0 w 101600"/>
                  <a:gd name="connsiteY1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600" h="101600">
                    <a:moveTo>
                      <a:pt x="101600" y="10160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D3AA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58">
                <a:extLst>
                  <a:ext uri="{FF2B5EF4-FFF2-40B4-BE49-F238E27FC236}">
                    <a16:creationId xmlns:a16="http://schemas.microsoft.com/office/drawing/2014/main" id="{EE238EE2-74A1-421E-8F95-38CDF4982F9A}"/>
                  </a:ext>
                </a:extLst>
              </p:cNvPr>
              <p:cNvSpPr/>
              <p:nvPr/>
            </p:nvSpPr>
            <p:spPr>
              <a:xfrm>
                <a:off x="1714262" y="1186519"/>
                <a:ext cx="400307" cy="615607"/>
              </a:xfrm>
              <a:custGeom>
                <a:avLst/>
                <a:gdLst>
                  <a:gd name="connsiteX0" fmla="*/ 437490 w 457494"/>
                  <a:gd name="connsiteY0" fmla="*/ 6485 h 704924"/>
                  <a:gd name="connsiteX1" fmla="*/ 454907 w 457494"/>
                  <a:gd name="connsiteY1" fmla="*/ 267742 h 704924"/>
                  <a:gd name="connsiteX2" fmla="*/ 393947 w 457494"/>
                  <a:gd name="connsiteY2" fmla="*/ 581250 h 704924"/>
                  <a:gd name="connsiteX3" fmla="*/ 272027 w 457494"/>
                  <a:gd name="connsiteY3" fmla="*/ 642210 h 704924"/>
                  <a:gd name="connsiteX4" fmla="*/ 97856 w 457494"/>
                  <a:gd name="connsiteY4" fmla="*/ 694462 h 704924"/>
                  <a:gd name="connsiteX5" fmla="*/ 2061 w 457494"/>
                  <a:gd name="connsiteY5" fmla="*/ 685753 h 704924"/>
                  <a:gd name="connsiteX6" fmla="*/ 184941 w 457494"/>
                  <a:gd name="connsiteY6" fmla="*/ 502873 h 704924"/>
                  <a:gd name="connsiteX7" fmla="*/ 289444 w 457494"/>
                  <a:gd name="connsiteY7" fmla="*/ 259033 h 704924"/>
                  <a:gd name="connsiteX8" fmla="*/ 359113 w 457494"/>
                  <a:gd name="connsiteY8" fmla="*/ 93570 h 704924"/>
                  <a:gd name="connsiteX9" fmla="*/ 437490 w 457494"/>
                  <a:gd name="connsiteY9" fmla="*/ 6485 h 704924"/>
                  <a:gd name="connsiteX0" fmla="*/ 437490 w 458387"/>
                  <a:gd name="connsiteY0" fmla="*/ 6485 h 704924"/>
                  <a:gd name="connsiteX1" fmla="*/ 454907 w 458387"/>
                  <a:gd name="connsiteY1" fmla="*/ 267742 h 704924"/>
                  <a:gd name="connsiteX2" fmla="*/ 381247 w 458387"/>
                  <a:gd name="connsiteY2" fmla="*/ 543150 h 704924"/>
                  <a:gd name="connsiteX3" fmla="*/ 272027 w 458387"/>
                  <a:gd name="connsiteY3" fmla="*/ 642210 h 704924"/>
                  <a:gd name="connsiteX4" fmla="*/ 97856 w 458387"/>
                  <a:gd name="connsiteY4" fmla="*/ 694462 h 704924"/>
                  <a:gd name="connsiteX5" fmla="*/ 2061 w 458387"/>
                  <a:gd name="connsiteY5" fmla="*/ 685753 h 704924"/>
                  <a:gd name="connsiteX6" fmla="*/ 184941 w 458387"/>
                  <a:gd name="connsiteY6" fmla="*/ 502873 h 704924"/>
                  <a:gd name="connsiteX7" fmla="*/ 289444 w 458387"/>
                  <a:gd name="connsiteY7" fmla="*/ 259033 h 704924"/>
                  <a:gd name="connsiteX8" fmla="*/ 359113 w 458387"/>
                  <a:gd name="connsiteY8" fmla="*/ 93570 h 704924"/>
                  <a:gd name="connsiteX9" fmla="*/ 437490 w 458387"/>
                  <a:gd name="connsiteY9" fmla="*/ 6485 h 70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8387" h="704924">
                    <a:moveTo>
                      <a:pt x="437490" y="6485"/>
                    </a:moveTo>
                    <a:cubicBezTo>
                      <a:pt x="453456" y="35514"/>
                      <a:pt x="464281" y="178298"/>
                      <a:pt x="454907" y="267742"/>
                    </a:cubicBezTo>
                    <a:cubicBezTo>
                      <a:pt x="445533" y="357186"/>
                      <a:pt x="411727" y="480739"/>
                      <a:pt x="381247" y="543150"/>
                    </a:cubicBezTo>
                    <a:cubicBezTo>
                      <a:pt x="350767" y="605561"/>
                      <a:pt x="319259" y="616991"/>
                      <a:pt x="272027" y="642210"/>
                    </a:cubicBezTo>
                    <a:cubicBezTo>
                      <a:pt x="224795" y="667429"/>
                      <a:pt x="142850" y="687205"/>
                      <a:pt x="97856" y="694462"/>
                    </a:cubicBezTo>
                    <a:cubicBezTo>
                      <a:pt x="52862" y="701719"/>
                      <a:pt x="-12453" y="717685"/>
                      <a:pt x="2061" y="685753"/>
                    </a:cubicBezTo>
                    <a:cubicBezTo>
                      <a:pt x="16575" y="653821"/>
                      <a:pt x="137044" y="573993"/>
                      <a:pt x="184941" y="502873"/>
                    </a:cubicBezTo>
                    <a:cubicBezTo>
                      <a:pt x="232838" y="431753"/>
                      <a:pt x="260415" y="327250"/>
                      <a:pt x="289444" y="259033"/>
                    </a:cubicBezTo>
                    <a:cubicBezTo>
                      <a:pt x="318473" y="190816"/>
                      <a:pt x="337342" y="134210"/>
                      <a:pt x="359113" y="93570"/>
                    </a:cubicBezTo>
                    <a:cubicBezTo>
                      <a:pt x="380884" y="52930"/>
                      <a:pt x="421524" y="-22544"/>
                      <a:pt x="437490" y="6485"/>
                    </a:cubicBezTo>
                    <a:close/>
                  </a:path>
                </a:pathLst>
              </a:custGeom>
              <a:solidFill>
                <a:srgbClr val="E7AD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31">
                <a:extLst>
                  <a:ext uri="{FF2B5EF4-FFF2-40B4-BE49-F238E27FC236}">
                    <a16:creationId xmlns:a16="http://schemas.microsoft.com/office/drawing/2014/main" id="{FA475AAD-BBF2-4587-8C57-20A72E17F0F4}"/>
                  </a:ext>
                </a:extLst>
              </p:cNvPr>
              <p:cNvSpPr/>
              <p:nvPr/>
            </p:nvSpPr>
            <p:spPr>
              <a:xfrm>
                <a:off x="2345291" y="184441"/>
                <a:ext cx="2923249" cy="5610182"/>
              </a:xfrm>
              <a:prstGeom prst="roundRect">
                <a:avLst>
                  <a:gd name="adj" fmla="val 631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모서리가 둥근 직사각형 32">
                <a:extLst>
                  <a:ext uri="{FF2B5EF4-FFF2-40B4-BE49-F238E27FC236}">
                    <a16:creationId xmlns:a16="http://schemas.microsoft.com/office/drawing/2014/main" id="{D431FA70-56DC-4BE2-871D-24C6D4B5AAA3}"/>
                  </a:ext>
                </a:extLst>
              </p:cNvPr>
              <p:cNvSpPr/>
              <p:nvPr/>
            </p:nvSpPr>
            <p:spPr>
              <a:xfrm>
                <a:off x="2423970" y="307910"/>
                <a:ext cx="2765889" cy="5399147"/>
              </a:xfrm>
              <a:prstGeom prst="roundRect">
                <a:avLst>
                  <a:gd name="adj" fmla="val 47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275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  <p:sp>
          <p:nvSpPr>
            <p:cNvPr id="77" name="모서리가 둥근 직사각형 32">
              <a:extLst>
                <a:ext uri="{FF2B5EF4-FFF2-40B4-BE49-F238E27FC236}">
                  <a16:creationId xmlns:a16="http://schemas.microsoft.com/office/drawing/2014/main" id="{150988F9-AA37-475E-AF55-127F8D678D0B}"/>
                </a:ext>
              </a:extLst>
            </p:cNvPr>
            <p:cNvSpPr/>
            <p:nvPr/>
          </p:nvSpPr>
          <p:spPr>
            <a:xfrm>
              <a:off x="2981716" y="295534"/>
              <a:ext cx="1650396" cy="13646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>
                <a:solidFill>
                  <a:prstClr val="white"/>
                </a:solidFill>
              </a:endParaRPr>
            </a:p>
          </p:txBody>
        </p:sp>
      </p:grpSp>
      <p:sp>
        <p:nvSpPr>
          <p:cNvPr id="88" name="직각 삼각형 87">
            <a:extLst>
              <a:ext uri="{FF2B5EF4-FFF2-40B4-BE49-F238E27FC236}">
                <a16:creationId xmlns:a16="http://schemas.microsoft.com/office/drawing/2014/main" id="{64C4C0A5-EC4C-47C9-B5F3-D7E81D3E8828}"/>
              </a:ext>
            </a:extLst>
          </p:cNvPr>
          <p:cNvSpPr/>
          <p:nvPr/>
        </p:nvSpPr>
        <p:spPr>
          <a:xfrm flipV="1">
            <a:off x="5019" y="-8009"/>
            <a:ext cx="1402075" cy="6954454"/>
          </a:xfrm>
          <a:prstGeom prst="rt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sp>
        <p:nvSpPr>
          <p:cNvPr id="89" name="직각 삼각형 88">
            <a:extLst>
              <a:ext uri="{FF2B5EF4-FFF2-40B4-BE49-F238E27FC236}">
                <a16:creationId xmlns:a16="http://schemas.microsoft.com/office/drawing/2014/main" id="{46F3828C-603D-4DB6-A391-14AB825057F5}"/>
              </a:ext>
            </a:extLst>
          </p:cNvPr>
          <p:cNvSpPr/>
          <p:nvPr/>
        </p:nvSpPr>
        <p:spPr>
          <a:xfrm flipH="1" flipV="1">
            <a:off x="8549314" y="1600"/>
            <a:ext cx="1402075" cy="6997117"/>
          </a:xfrm>
          <a:prstGeom prst="rt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solidFill>
                <a:prstClr val="white"/>
              </a:solidFill>
            </a:endParaRP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F35FBF1A-0797-4CAF-AD65-D008F2413DC8}"/>
              </a:ext>
            </a:extLst>
          </p:cNvPr>
          <p:cNvSpPr>
            <a:spLocks/>
          </p:cNvSpPr>
          <p:nvPr/>
        </p:nvSpPr>
        <p:spPr bwMode="auto">
          <a:xfrm>
            <a:off x="2540200" y="4983755"/>
            <a:ext cx="5310778" cy="4435556"/>
          </a:xfrm>
          <a:custGeom>
            <a:avLst/>
            <a:gdLst>
              <a:gd name="T0" fmla="*/ 231 w 3216"/>
              <a:gd name="T1" fmla="*/ 2581 h 2686"/>
              <a:gd name="T2" fmla="*/ 100 w 3216"/>
              <a:gd name="T3" fmla="*/ 2024 h 2686"/>
              <a:gd name="T4" fmla="*/ 38 w 3216"/>
              <a:gd name="T5" fmla="*/ 1625 h 2686"/>
              <a:gd name="T6" fmla="*/ 15 w 3216"/>
              <a:gd name="T7" fmla="*/ 1121 h 2686"/>
              <a:gd name="T8" fmla="*/ 239 w 3216"/>
              <a:gd name="T9" fmla="*/ 880 h 2686"/>
              <a:gd name="T10" fmla="*/ 269 w 3216"/>
              <a:gd name="T11" fmla="*/ 790 h 2686"/>
              <a:gd name="T12" fmla="*/ 423 w 3216"/>
              <a:gd name="T13" fmla="*/ 587 h 2686"/>
              <a:gd name="T14" fmla="*/ 500 w 3216"/>
              <a:gd name="T15" fmla="*/ 542 h 2686"/>
              <a:gd name="T16" fmla="*/ 1177 w 3216"/>
              <a:gd name="T17" fmla="*/ 241 h 2686"/>
              <a:gd name="T18" fmla="*/ 1431 w 3216"/>
              <a:gd name="T19" fmla="*/ 173 h 2686"/>
              <a:gd name="T20" fmla="*/ 1193 w 3216"/>
              <a:gd name="T21" fmla="*/ 106 h 2686"/>
              <a:gd name="T22" fmla="*/ 1316 w 3216"/>
              <a:gd name="T23" fmla="*/ 83 h 2686"/>
              <a:gd name="T24" fmla="*/ 1524 w 3216"/>
              <a:gd name="T25" fmla="*/ 166 h 2686"/>
              <a:gd name="T26" fmla="*/ 1277 w 3216"/>
              <a:gd name="T27" fmla="*/ 8 h 2686"/>
              <a:gd name="T28" fmla="*/ 1547 w 3216"/>
              <a:gd name="T29" fmla="*/ 91 h 2686"/>
              <a:gd name="T30" fmla="*/ 1954 w 3216"/>
              <a:gd name="T31" fmla="*/ 233 h 2686"/>
              <a:gd name="T32" fmla="*/ 2439 w 3216"/>
              <a:gd name="T33" fmla="*/ 369 h 2686"/>
              <a:gd name="T34" fmla="*/ 2508 w 3216"/>
              <a:gd name="T35" fmla="*/ 474 h 2686"/>
              <a:gd name="T36" fmla="*/ 2562 w 3216"/>
              <a:gd name="T37" fmla="*/ 595 h 2686"/>
              <a:gd name="T38" fmla="*/ 2970 w 3216"/>
              <a:gd name="T39" fmla="*/ 783 h 2686"/>
              <a:gd name="T40" fmla="*/ 3216 w 3216"/>
              <a:gd name="T41" fmla="*/ 1144 h 2686"/>
              <a:gd name="T42" fmla="*/ 2955 w 3216"/>
              <a:gd name="T43" fmla="*/ 971 h 2686"/>
              <a:gd name="T44" fmla="*/ 2970 w 3216"/>
              <a:gd name="T45" fmla="*/ 1008 h 2686"/>
              <a:gd name="T46" fmla="*/ 3186 w 3216"/>
              <a:gd name="T47" fmla="*/ 1377 h 2686"/>
              <a:gd name="T48" fmla="*/ 3147 w 3216"/>
              <a:gd name="T49" fmla="*/ 1573 h 2686"/>
              <a:gd name="T50" fmla="*/ 2885 w 3216"/>
              <a:gd name="T51" fmla="*/ 2009 h 2686"/>
              <a:gd name="T52" fmla="*/ 2793 w 3216"/>
              <a:gd name="T53" fmla="*/ 2370 h 2686"/>
              <a:gd name="T54" fmla="*/ 2701 w 3216"/>
              <a:gd name="T55" fmla="*/ 2671 h 2686"/>
              <a:gd name="T56" fmla="*/ 2655 w 3216"/>
              <a:gd name="T57" fmla="*/ 2656 h 2686"/>
              <a:gd name="T58" fmla="*/ 2624 w 3216"/>
              <a:gd name="T59" fmla="*/ 1716 h 2686"/>
              <a:gd name="T60" fmla="*/ 2624 w 3216"/>
              <a:gd name="T61" fmla="*/ 1497 h 2686"/>
              <a:gd name="T62" fmla="*/ 2247 w 3216"/>
              <a:gd name="T63" fmla="*/ 1332 h 2686"/>
              <a:gd name="T64" fmla="*/ 2231 w 3216"/>
              <a:gd name="T65" fmla="*/ 1347 h 2686"/>
              <a:gd name="T66" fmla="*/ 2462 w 3216"/>
              <a:gd name="T67" fmla="*/ 1663 h 2686"/>
              <a:gd name="T68" fmla="*/ 2370 w 3216"/>
              <a:gd name="T69" fmla="*/ 1588 h 2686"/>
              <a:gd name="T70" fmla="*/ 2231 w 3216"/>
              <a:gd name="T71" fmla="*/ 1497 h 2686"/>
              <a:gd name="T72" fmla="*/ 2370 w 3216"/>
              <a:gd name="T73" fmla="*/ 1866 h 2686"/>
              <a:gd name="T74" fmla="*/ 2362 w 3216"/>
              <a:gd name="T75" fmla="*/ 2069 h 2686"/>
              <a:gd name="T76" fmla="*/ 2301 w 3216"/>
              <a:gd name="T77" fmla="*/ 1896 h 2686"/>
              <a:gd name="T78" fmla="*/ 2047 w 3216"/>
              <a:gd name="T79" fmla="*/ 1460 h 2686"/>
              <a:gd name="T80" fmla="*/ 1831 w 3216"/>
              <a:gd name="T81" fmla="*/ 1332 h 2686"/>
              <a:gd name="T82" fmla="*/ 1547 w 3216"/>
              <a:gd name="T83" fmla="*/ 1287 h 2686"/>
              <a:gd name="T84" fmla="*/ 1000 w 3216"/>
              <a:gd name="T85" fmla="*/ 1370 h 2686"/>
              <a:gd name="T86" fmla="*/ 554 w 3216"/>
              <a:gd name="T87" fmla="*/ 1400 h 2686"/>
              <a:gd name="T88" fmla="*/ 562 w 3216"/>
              <a:gd name="T89" fmla="*/ 1603 h 2686"/>
              <a:gd name="T90" fmla="*/ 423 w 3216"/>
              <a:gd name="T91" fmla="*/ 1648 h 2686"/>
              <a:gd name="T92" fmla="*/ 492 w 3216"/>
              <a:gd name="T93" fmla="*/ 1851 h 2686"/>
              <a:gd name="T94" fmla="*/ 385 w 3216"/>
              <a:gd name="T95" fmla="*/ 1761 h 2686"/>
              <a:gd name="T96" fmla="*/ 416 w 3216"/>
              <a:gd name="T97" fmla="*/ 1911 h 2686"/>
              <a:gd name="T98" fmla="*/ 331 w 3216"/>
              <a:gd name="T99" fmla="*/ 1866 h 2686"/>
              <a:gd name="T100" fmla="*/ 323 w 3216"/>
              <a:gd name="T101" fmla="*/ 1964 h 2686"/>
              <a:gd name="T102" fmla="*/ 300 w 3216"/>
              <a:gd name="T103" fmla="*/ 2603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16" h="2686">
                <a:moveTo>
                  <a:pt x="269" y="2633"/>
                </a:moveTo>
                <a:lnTo>
                  <a:pt x="231" y="2581"/>
                </a:lnTo>
                <a:lnTo>
                  <a:pt x="162" y="2378"/>
                </a:lnTo>
                <a:lnTo>
                  <a:pt x="100" y="2024"/>
                </a:lnTo>
                <a:lnTo>
                  <a:pt x="92" y="1949"/>
                </a:lnTo>
                <a:lnTo>
                  <a:pt x="38" y="1625"/>
                </a:lnTo>
                <a:lnTo>
                  <a:pt x="0" y="1166"/>
                </a:lnTo>
                <a:lnTo>
                  <a:pt x="15" y="1121"/>
                </a:lnTo>
                <a:lnTo>
                  <a:pt x="85" y="1008"/>
                </a:lnTo>
                <a:lnTo>
                  <a:pt x="239" y="880"/>
                </a:lnTo>
                <a:lnTo>
                  <a:pt x="308" y="865"/>
                </a:lnTo>
                <a:lnTo>
                  <a:pt x="269" y="790"/>
                </a:lnTo>
                <a:lnTo>
                  <a:pt x="292" y="677"/>
                </a:lnTo>
                <a:lnTo>
                  <a:pt x="423" y="587"/>
                </a:lnTo>
                <a:lnTo>
                  <a:pt x="462" y="572"/>
                </a:lnTo>
                <a:lnTo>
                  <a:pt x="500" y="542"/>
                </a:lnTo>
                <a:lnTo>
                  <a:pt x="816" y="369"/>
                </a:lnTo>
                <a:lnTo>
                  <a:pt x="1177" y="241"/>
                </a:lnTo>
                <a:lnTo>
                  <a:pt x="1416" y="181"/>
                </a:lnTo>
                <a:lnTo>
                  <a:pt x="1431" y="173"/>
                </a:lnTo>
                <a:lnTo>
                  <a:pt x="1293" y="121"/>
                </a:lnTo>
                <a:lnTo>
                  <a:pt x="1193" y="106"/>
                </a:lnTo>
                <a:lnTo>
                  <a:pt x="1216" y="75"/>
                </a:lnTo>
                <a:lnTo>
                  <a:pt x="1316" y="83"/>
                </a:lnTo>
                <a:lnTo>
                  <a:pt x="1493" y="143"/>
                </a:lnTo>
                <a:lnTo>
                  <a:pt x="1524" y="166"/>
                </a:lnTo>
                <a:lnTo>
                  <a:pt x="1470" y="106"/>
                </a:lnTo>
                <a:lnTo>
                  <a:pt x="1277" y="8"/>
                </a:lnTo>
                <a:lnTo>
                  <a:pt x="1323" y="0"/>
                </a:lnTo>
                <a:lnTo>
                  <a:pt x="1547" y="91"/>
                </a:lnTo>
                <a:lnTo>
                  <a:pt x="1693" y="151"/>
                </a:lnTo>
                <a:lnTo>
                  <a:pt x="1954" y="233"/>
                </a:lnTo>
                <a:lnTo>
                  <a:pt x="2285" y="309"/>
                </a:lnTo>
                <a:lnTo>
                  <a:pt x="2439" y="369"/>
                </a:lnTo>
                <a:lnTo>
                  <a:pt x="2485" y="422"/>
                </a:lnTo>
                <a:lnTo>
                  <a:pt x="2508" y="474"/>
                </a:lnTo>
                <a:lnTo>
                  <a:pt x="2524" y="580"/>
                </a:lnTo>
                <a:lnTo>
                  <a:pt x="2562" y="595"/>
                </a:lnTo>
                <a:lnTo>
                  <a:pt x="2670" y="617"/>
                </a:lnTo>
                <a:lnTo>
                  <a:pt x="2970" y="783"/>
                </a:lnTo>
                <a:lnTo>
                  <a:pt x="3155" y="1001"/>
                </a:lnTo>
                <a:lnTo>
                  <a:pt x="3216" y="1144"/>
                </a:lnTo>
                <a:lnTo>
                  <a:pt x="3101" y="1031"/>
                </a:lnTo>
                <a:lnTo>
                  <a:pt x="2955" y="971"/>
                </a:lnTo>
                <a:lnTo>
                  <a:pt x="2939" y="971"/>
                </a:lnTo>
                <a:lnTo>
                  <a:pt x="2970" y="1008"/>
                </a:lnTo>
                <a:lnTo>
                  <a:pt x="3116" y="1212"/>
                </a:lnTo>
                <a:lnTo>
                  <a:pt x="3186" y="1377"/>
                </a:lnTo>
                <a:lnTo>
                  <a:pt x="3186" y="1460"/>
                </a:lnTo>
                <a:lnTo>
                  <a:pt x="3147" y="1573"/>
                </a:lnTo>
                <a:lnTo>
                  <a:pt x="3039" y="1716"/>
                </a:lnTo>
                <a:lnTo>
                  <a:pt x="2885" y="2009"/>
                </a:lnTo>
                <a:lnTo>
                  <a:pt x="2816" y="2235"/>
                </a:lnTo>
                <a:lnTo>
                  <a:pt x="2793" y="2370"/>
                </a:lnTo>
                <a:lnTo>
                  <a:pt x="2747" y="2581"/>
                </a:lnTo>
                <a:lnTo>
                  <a:pt x="2701" y="2671"/>
                </a:lnTo>
                <a:lnTo>
                  <a:pt x="2678" y="2686"/>
                </a:lnTo>
                <a:lnTo>
                  <a:pt x="2655" y="2656"/>
                </a:lnTo>
                <a:lnTo>
                  <a:pt x="2624" y="2348"/>
                </a:lnTo>
                <a:lnTo>
                  <a:pt x="2624" y="1716"/>
                </a:lnTo>
                <a:lnTo>
                  <a:pt x="2632" y="1535"/>
                </a:lnTo>
                <a:lnTo>
                  <a:pt x="2624" y="1497"/>
                </a:lnTo>
                <a:lnTo>
                  <a:pt x="2501" y="1422"/>
                </a:lnTo>
                <a:lnTo>
                  <a:pt x="2247" y="1332"/>
                </a:lnTo>
                <a:lnTo>
                  <a:pt x="2185" y="1317"/>
                </a:lnTo>
                <a:lnTo>
                  <a:pt x="2231" y="1347"/>
                </a:lnTo>
                <a:lnTo>
                  <a:pt x="2401" y="1512"/>
                </a:lnTo>
                <a:lnTo>
                  <a:pt x="2462" y="1663"/>
                </a:lnTo>
                <a:lnTo>
                  <a:pt x="2447" y="1738"/>
                </a:lnTo>
                <a:lnTo>
                  <a:pt x="2370" y="1588"/>
                </a:lnTo>
                <a:lnTo>
                  <a:pt x="2247" y="1497"/>
                </a:lnTo>
                <a:lnTo>
                  <a:pt x="2231" y="1497"/>
                </a:lnTo>
                <a:lnTo>
                  <a:pt x="2262" y="1558"/>
                </a:lnTo>
                <a:lnTo>
                  <a:pt x="2370" y="1866"/>
                </a:lnTo>
                <a:lnTo>
                  <a:pt x="2385" y="2002"/>
                </a:lnTo>
                <a:lnTo>
                  <a:pt x="2362" y="2069"/>
                </a:lnTo>
                <a:lnTo>
                  <a:pt x="2339" y="2092"/>
                </a:lnTo>
                <a:lnTo>
                  <a:pt x="2301" y="1896"/>
                </a:lnTo>
                <a:lnTo>
                  <a:pt x="2185" y="1625"/>
                </a:lnTo>
                <a:lnTo>
                  <a:pt x="2047" y="1460"/>
                </a:lnTo>
                <a:lnTo>
                  <a:pt x="1901" y="1370"/>
                </a:lnTo>
                <a:lnTo>
                  <a:pt x="1831" y="1332"/>
                </a:lnTo>
                <a:lnTo>
                  <a:pt x="1754" y="1309"/>
                </a:lnTo>
                <a:lnTo>
                  <a:pt x="1547" y="1287"/>
                </a:lnTo>
                <a:lnTo>
                  <a:pt x="1200" y="1317"/>
                </a:lnTo>
                <a:lnTo>
                  <a:pt x="1000" y="1370"/>
                </a:lnTo>
                <a:lnTo>
                  <a:pt x="823" y="1415"/>
                </a:lnTo>
                <a:lnTo>
                  <a:pt x="554" y="1400"/>
                </a:lnTo>
                <a:lnTo>
                  <a:pt x="523" y="1392"/>
                </a:lnTo>
                <a:lnTo>
                  <a:pt x="562" y="1603"/>
                </a:lnTo>
                <a:lnTo>
                  <a:pt x="446" y="1512"/>
                </a:lnTo>
                <a:lnTo>
                  <a:pt x="423" y="1648"/>
                </a:lnTo>
                <a:lnTo>
                  <a:pt x="462" y="1708"/>
                </a:lnTo>
                <a:lnTo>
                  <a:pt x="492" y="1851"/>
                </a:lnTo>
                <a:lnTo>
                  <a:pt x="400" y="1761"/>
                </a:lnTo>
                <a:lnTo>
                  <a:pt x="385" y="1761"/>
                </a:lnTo>
                <a:lnTo>
                  <a:pt x="416" y="1813"/>
                </a:lnTo>
                <a:lnTo>
                  <a:pt x="416" y="1911"/>
                </a:lnTo>
                <a:lnTo>
                  <a:pt x="392" y="1874"/>
                </a:lnTo>
                <a:lnTo>
                  <a:pt x="331" y="1866"/>
                </a:lnTo>
                <a:lnTo>
                  <a:pt x="323" y="1866"/>
                </a:lnTo>
                <a:lnTo>
                  <a:pt x="323" y="1964"/>
                </a:lnTo>
                <a:lnTo>
                  <a:pt x="323" y="2393"/>
                </a:lnTo>
                <a:lnTo>
                  <a:pt x="300" y="2603"/>
                </a:lnTo>
                <a:lnTo>
                  <a:pt x="269" y="263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>
              <a:solidFill>
                <a:prstClr val="black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154775-0069-45EB-B102-4079E08C3814}"/>
              </a:ext>
            </a:extLst>
          </p:cNvPr>
          <p:cNvSpPr txBox="1"/>
          <p:nvPr/>
        </p:nvSpPr>
        <p:spPr>
          <a:xfrm>
            <a:off x="3964041" y="2971183"/>
            <a:ext cx="261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517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00"/>
                            </p:stCondLst>
                            <p:childTnLst>
                              <p:par>
                                <p:cTn id="4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900"/>
                            </p:stCondLst>
                            <p:childTnLst>
                              <p:par>
                                <p:cTn id="6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6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100"/>
                            </p:stCondLst>
                            <p:childTnLst>
                              <p:par>
                                <p:cTn id="8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00"/>
                            </p:stCondLst>
                            <p:childTnLst>
                              <p:par>
                                <p:cTn id="9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8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00"/>
                            </p:stCondLst>
                            <p:childTnLst>
                              <p:par>
                                <p:cTn id="13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3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800"/>
                            </p:stCondLst>
                            <p:childTnLst>
                              <p:par>
                                <p:cTn id="15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4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6900"/>
                            </p:stCondLst>
                            <p:childTnLst>
                              <p:par>
                                <p:cTn id="160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CCC7B-74E9-44A7-A62F-A0CA745A1BD0}"/>
              </a:ext>
            </a:extLst>
          </p:cNvPr>
          <p:cNvSpPr txBox="1"/>
          <p:nvPr/>
        </p:nvSpPr>
        <p:spPr>
          <a:xfrm>
            <a:off x="3530599" y="224971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36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개요</a:t>
            </a:r>
            <a:endParaRPr lang="ko-KR" altLang="en-US" sz="36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2F615-1A23-4064-91DB-BFA108975D6E}"/>
              </a:ext>
            </a:extLst>
          </p:cNvPr>
          <p:cNvSpPr txBox="1"/>
          <p:nvPr/>
        </p:nvSpPr>
        <p:spPr>
          <a:xfrm>
            <a:off x="2796721" y="1026890"/>
            <a:ext cx="431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-- </a:t>
            </a:r>
            <a:r>
              <a:rPr lang="en-US" altLang="ko-KR" sz="54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CONTENT --</a:t>
            </a:r>
            <a:endParaRPr lang="ko-KR" altLang="en-US" sz="54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B881E-CDB9-4857-86B1-91FC9150FD35}"/>
              </a:ext>
            </a:extLst>
          </p:cNvPr>
          <p:cNvSpPr txBox="1"/>
          <p:nvPr/>
        </p:nvSpPr>
        <p:spPr>
          <a:xfrm>
            <a:off x="3530599" y="3074180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0E644-920F-4D30-8ECA-AB1CEC1D881F}"/>
              </a:ext>
            </a:extLst>
          </p:cNvPr>
          <p:cNvSpPr txBox="1"/>
          <p:nvPr/>
        </p:nvSpPr>
        <p:spPr>
          <a:xfrm>
            <a:off x="3530599" y="3898646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36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산출 기</a:t>
            </a:r>
            <a:r>
              <a:rPr lang="ko-KR" altLang="en-US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FC574-B436-4A01-873D-014A6D5B666E}"/>
              </a:ext>
            </a:extLst>
          </p:cNvPr>
          <p:cNvSpPr txBox="1"/>
          <p:nvPr/>
        </p:nvSpPr>
        <p:spPr>
          <a:xfrm>
            <a:off x="3530599" y="4723112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3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결과 </a:t>
            </a:r>
            <a:r>
              <a:rPr lang="ko-KR" altLang="en-US" sz="36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화면</a:t>
            </a:r>
            <a:endParaRPr lang="ko-KR" altLang="en-US" sz="36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넛 37"/>
          <p:cNvSpPr/>
          <p:nvPr/>
        </p:nvSpPr>
        <p:spPr>
          <a:xfrm>
            <a:off x="5887495" y="2281682"/>
            <a:ext cx="1731818" cy="1898072"/>
          </a:xfrm>
          <a:prstGeom prst="donut">
            <a:avLst>
              <a:gd name="adj" fmla="val 17641"/>
            </a:avLst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A72BCACB-446B-403C-9090-7C9F526F73BD}"/>
              </a:ext>
            </a:extLst>
          </p:cNvPr>
          <p:cNvSpPr txBox="1">
            <a:spLocks/>
          </p:cNvSpPr>
          <p:nvPr/>
        </p:nvSpPr>
        <p:spPr>
          <a:xfrm>
            <a:off x="774927" y="316781"/>
            <a:ext cx="5112568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프로그램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개요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4109" y="2876775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인과 관계</a:t>
            </a:r>
            <a:endParaRPr lang="ko-KR" altLang="en-US" sz="4000" b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1928" y="287677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상관 관계</a:t>
            </a:r>
            <a:endParaRPr lang="ko-KR" altLang="en-US" sz="40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1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6">
            <a:extLst>
              <a:ext uri="{FF2B5EF4-FFF2-40B4-BE49-F238E27FC236}">
                <a16:creationId xmlns:a16="http://schemas.microsoft.com/office/drawing/2014/main" id="{45949FA4-3E5C-4A1C-AEFA-25668DAFA4A8}"/>
              </a:ext>
            </a:extLst>
          </p:cNvPr>
          <p:cNvSpPr/>
          <p:nvPr/>
        </p:nvSpPr>
        <p:spPr>
          <a:xfrm>
            <a:off x="2890676" y="1613929"/>
            <a:ext cx="819091" cy="2925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ysClr val="windowText" lastClr="000000"/>
                </a:solidFill>
              </a:rPr>
              <a:t>START</a:t>
            </a:r>
            <a:endParaRPr lang="ko-KR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C1DC4-B9F8-4B6C-97F3-93CAEB801B8E}"/>
              </a:ext>
            </a:extLst>
          </p:cNvPr>
          <p:cNvSpPr/>
          <p:nvPr/>
        </p:nvSpPr>
        <p:spPr>
          <a:xfrm>
            <a:off x="2417828" y="2054039"/>
            <a:ext cx="1755195" cy="2272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초기 화면</a:t>
            </a:r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EDA60B8-71ED-4E2B-9768-D351ECA4A89A}"/>
              </a:ext>
            </a:extLst>
          </p:cNvPr>
          <p:cNvSpPr/>
          <p:nvPr/>
        </p:nvSpPr>
        <p:spPr>
          <a:xfrm>
            <a:off x="2500767" y="3904751"/>
            <a:ext cx="1587544" cy="310753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38" dirty="0" err="1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난수</a:t>
            </a:r>
            <a:r>
              <a:rPr lang="ko-KR" altLang="en-US" sz="1138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38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5</a:t>
            </a:r>
            <a:r>
              <a:rPr lang="ko-KR" altLang="en-US" sz="1138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세트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551F5-916C-4C51-AC8A-D958CC7E47FC}"/>
              </a:ext>
            </a:extLst>
          </p:cNvPr>
          <p:cNvSpPr/>
          <p:nvPr/>
        </p:nvSpPr>
        <p:spPr>
          <a:xfrm>
            <a:off x="2514867" y="2654012"/>
            <a:ext cx="1579676" cy="2340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각 세트 별 숫자 중복 검사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CA1066-D1AF-4EB2-9004-6DDFAB54C0A6}"/>
              </a:ext>
            </a:extLst>
          </p:cNvPr>
          <p:cNvSpPr/>
          <p:nvPr/>
        </p:nvSpPr>
        <p:spPr>
          <a:xfrm>
            <a:off x="2514867" y="2990436"/>
            <a:ext cx="1579676" cy="377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극단적 경우 제외</a:t>
            </a:r>
            <a:r>
              <a:rPr lang="en-US" altLang="ko-KR" sz="975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/>
            </a:r>
            <a:br>
              <a:rPr lang="en-US" altLang="ko-KR" sz="975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</a:br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수열</a:t>
            </a:r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전체 홀수 </a:t>
            </a:r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OR 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짝수</a:t>
            </a:r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endParaRPr lang="ko-KR" altLang="en-US" sz="853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53C110-8E40-4BD0-B7DB-703BDE720E03}"/>
              </a:ext>
            </a:extLst>
          </p:cNvPr>
          <p:cNvSpPr/>
          <p:nvPr/>
        </p:nvSpPr>
        <p:spPr>
          <a:xfrm>
            <a:off x="2512638" y="3469492"/>
            <a:ext cx="1579676" cy="2340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오름차순 정렬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A84010-9931-4BCC-BBFB-8C4D3898E9D1}"/>
              </a:ext>
            </a:extLst>
          </p:cNvPr>
          <p:cNvSpPr/>
          <p:nvPr/>
        </p:nvSpPr>
        <p:spPr>
          <a:xfrm>
            <a:off x="2508635" y="4337885"/>
            <a:ext cx="1579676" cy="7190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&lt;</a:t>
            </a:r>
            <a:r>
              <a:rPr lang="ko-KR" altLang="en-US" sz="894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측정</a:t>
            </a:r>
            <a:r>
              <a:rPr lang="en-US" altLang="ko-KR" sz="894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&gt; </a:t>
            </a:r>
          </a:p>
          <a:p>
            <a:pPr algn="ctr"/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총합</a:t>
            </a:r>
            <a:endParaRPr lang="en-US" altLang="ko-KR" sz="853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홀짝 비율</a:t>
            </a:r>
            <a:endParaRPr lang="en-US" altLang="ko-KR" sz="853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구간별 공 색깔 비율</a:t>
            </a:r>
            <a:endParaRPr lang="en-US" altLang="ko-KR" sz="853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en-US" altLang="ko-KR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853" dirty="0" err="1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미출현</a:t>
            </a:r>
            <a:r>
              <a:rPr lang="ko-KR" altLang="en-US" sz="853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숫자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43C7CBA8-333E-457A-87DC-CE7AAE00BB85}"/>
              </a:ext>
            </a:extLst>
          </p:cNvPr>
          <p:cNvSpPr/>
          <p:nvPr/>
        </p:nvSpPr>
        <p:spPr>
          <a:xfrm>
            <a:off x="5855743" y="3489343"/>
            <a:ext cx="1462663" cy="526559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6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점수</a:t>
            </a:r>
            <a:endParaRPr lang="en-US" altLang="ko-KR" sz="1056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algn="ctr"/>
            <a:r>
              <a:rPr lang="ko-KR" altLang="en-US" sz="1056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자세히 보기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C5F85B6-E2F4-4C59-9475-70DD43A017CF}"/>
              </a:ext>
            </a:extLst>
          </p:cNvPr>
          <p:cNvSpPr/>
          <p:nvPr/>
        </p:nvSpPr>
        <p:spPr>
          <a:xfrm>
            <a:off x="5854785" y="2821794"/>
            <a:ext cx="1462663" cy="526559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38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번호재추천</a:t>
            </a:r>
            <a:r>
              <a:rPr lang="en-US" altLang="ko-KR" sz="1138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  <a:endParaRPr lang="ko-KR" altLang="en-US" sz="1138" dirty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32BCE8-1A10-4D01-8469-BBB5813615C2}"/>
              </a:ext>
            </a:extLst>
          </p:cNvPr>
          <p:cNvSpPr/>
          <p:nvPr/>
        </p:nvSpPr>
        <p:spPr>
          <a:xfrm>
            <a:off x="5854785" y="4192559"/>
            <a:ext cx="1462663" cy="2340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6" dirty="0" err="1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조건별</a:t>
            </a:r>
            <a:r>
              <a:rPr lang="ko-KR" altLang="en-US" sz="1056" dirty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점수 내역</a:t>
            </a:r>
          </a:p>
        </p:txBody>
      </p:sp>
      <p:sp>
        <p:nvSpPr>
          <p:cNvPr id="12" name="모서리가 둥근 직사각형 32">
            <a:extLst>
              <a:ext uri="{FF2B5EF4-FFF2-40B4-BE49-F238E27FC236}">
                <a16:creationId xmlns:a16="http://schemas.microsoft.com/office/drawing/2014/main" id="{D9DA9851-D3B4-4964-87F8-94614F8D1B67}"/>
              </a:ext>
            </a:extLst>
          </p:cNvPr>
          <p:cNvSpPr/>
          <p:nvPr/>
        </p:nvSpPr>
        <p:spPr>
          <a:xfrm>
            <a:off x="6176270" y="4592895"/>
            <a:ext cx="819091" cy="2925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chemeClr val="tx1"/>
                </a:solidFill>
              </a:rPr>
              <a:t>END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cxnSp>
        <p:nvCxnSpPr>
          <p:cNvPr id="13" name="꺾인 연결선 44">
            <a:extLst>
              <a:ext uri="{FF2B5EF4-FFF2-40B4-BE49-F238E27FC236}">
                <a16:creationId xmlns:a16="http://schemas.microsoft.com/office/drawing/2014/main" id="{579B37FE-8DA1-4E8A-9920-824208DB5AC1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996620" y="3752622"/>
            <a:ext cx="321786" cy="976191"/>
          </a:xfrm>
          <a:prstGeom prst="bentConnector4">
            <a:avLst>
              <a:gd name="adj1" fmla="val -237674"/>
              <a:gd name="adj2" fmla="val 100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4D64CB-AA98-4645-97C3-0831AE64F4F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295426" y="1906462"/>
            <a:ext cx="4795" cy="1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1A90ED-27B1-4776-9BCE-C65B92D11419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>
            <a:off x="3295426" y="2281310"/>
            <a:ext cx="652" cy="1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A5353E-5376-4D46-B4F5-6C2CA1B15E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04705" y="2888037"/>
            <a:ext cx="0" cy="10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09F9B3-4AF7-499B-B760-193FCB1DFA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02476" y="3368392"/>
            <a:ext cx="2230" cy="10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A3A3A2-F00E-42B4-9C4E-1087EBE6DB0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294539" y="4194959"/>
            <a:ext cx="3934" cy="1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31B9AC-8858-4510-93F1-687CAD49B55E}"/>
              </a:ext>
            </a:extLst>
          </p:cNvPr>
          <p:cNvCxnSpPr>
            <a:endCxn id="9" idx="0"/>
          </p:cNvCxnSpPr>
          <p:nvPr/>
        </p:nvCxnSpPr>
        <p:spPr>
          <a:xfrm>
            <a:off x="6585841" y="3348931"/>
            <a:ext cx="1234" cy="14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5FA60B-F902-4980-9F20-BAF7D032816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586117" y="4015902"/>
            <a:ext cx="958" cy="17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5988A0-F86D-41CD-ABD0-A14D906BC64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585816" y="4426585"/>
            <a:ext cx="301" cy="16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7064AE-6865-4ABA-A0F6-1E2956E257E0}"/>
              </a:ext>
            </a:extLst>
          </p:cNvPr>
          <p:cNvSpPr txBox="1"/>
          <p:nvPr/>
        </p:nvSpPr>
        <p:spPr>
          <a:xfrm>
            <a:off x="4984117" y="3048271"/>
            <a:ext cx="49084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YES</a:t>
            </a:r>
            <a:endParaRPr lang="ko-KR" altLang="en-US" sz="146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A53A5-8E3B-4094-8364-1F5631530F82}"/>
              </a:ext>
            </a:extLst>
          </p:cNvPr>
          <p:cNvSpPr txBox="1"/>
          <p:nvPr/>
        </p:nvSpPr>
        <p:spPr>
          <a:xfrm>
            <a:off x="6798026" y="3903403"/>
            <a:ext cx="49084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YES</a:t>
            </a:r>
            <a:endParaRPr lang="ko-KR" altLang="en-US" sz="146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336413-38C1-4719-A3D1-1DFB20E99804}"/>
              </a:ext>
            </a:extLst>
          </p:cNvPr>
          <p:cNvSpPr txBox="1"/>
          <p:nvPr/>
        </p:nvSpPr>
        <p:spPr>
          <a:xfrm>
            <a:off x="6821100" y="3256887"/>
            <a:ext cx="47481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NO</a:t>
            </a:r>
            <a:endParaRPr lang="ko-KR" altLang="en-US" sz="146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D14DB-80F7-4ABF-83A3-0FA5C05AD3FB}"/>
              </a:ext>
            </a:extLst>
          </p:cNvPr>
          <p:cNvSpPr txBox="1"/>
          <p:nvPr/>
        </p:nvSpPr>
        <p:spPr>
          <a:xfrm>
            <a:off x="7511963" y="3771961"/>
            <a:ext cx="47481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NO</a:t>
            </a:r>
            <a:endParaRPr lang="ko-KR" altLang="en-US" sz="1463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F45B12-BAE9-4D5E-86C4-A76790EA2EA3}"/>
              </a:ext>
            </a:extLst>
          </p:cNvPr>
          <p:cNvSpPr/>
          <p:nvPr/>
        </p:nvSpPr>
        <p:spPr>
          <a:xfrm>
            <a:off x="2087331" y="2417525"/>
            <a:ext cx="2417493" cy="1335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EB95C7B-0C36-4D5F-A6ED-6D439A52D049}"/>
              </a:ext>
            </a:extLst>
          </p:cNvPr>
          <p:cNvCxnSpPr/>
          <p:nvPr/>
        </p:nvCxnSpPr>
        <p:spPr>
          <a:xfrm>
            <a:off x="2087331" y="2596745"/>
            <a:ext cx="2417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12C3707-E247-420C-8C73-554523D57EC7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flipH="1">
            <a:off x="3294540" y="3752623"/>
            <a:ext cx="1538" cy="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21D4F4-22F1-4E7B-A0B9-279A0DB49980}"/>
              </a:ext>
            </a:extLst>
          </p:cNvPr>
          <p:cNvSpPr txBox="1"/>
          <p:nvPr/>
        </p:nvSpPr>
        <p:spPr>
          <a:xfrm>
            <a:off x="3267671" y="2378061"/>
            <a:ext cx="134996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138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int</a:t>
            </a:r>
            <a:r>
              <a:rPr lang="pt-BR" altLang="ko-KR" sz="1138" dirty="0">
                <a:solidFill>
                  <a:srgbClr val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j = 0; j &lt; n; j++</a:t>
            </a:r>
            <a:endParaRPr lang="ko-KR" altLang="en-US" sz="1138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4C5F7F37-FC4F-4AEB-BFFE-5A2AA0382787}"/>
              </a:ext>
            </a:extLst>
          </p:cNvPr>
          <p:cNvSpPr/>
          <p:nvPr/>
        </p:nvSpPr>
        <p:spPr>
          <a:xfrm>
            <a:off x="2508197" y="5221019"/>
            <a:ext cx="1587544" cy="335758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38" dirty="0">
                <a:solidFill>
                  <a:sysClr val="windowText" lastClr="00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번호 출력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FE0BD1-EB60-4C8B-8633-B5B029B0501D}"/>
              </a:ext>
            </a:extLst>
          </p:cNvPr>
          <p:cNvCxnSpPr>
            <a:cxnSpLocks/>
            <a:stCxn id="10" idx="1"/>
            <a:endCxn id="26" idx="3"/>
          </p:cNvCxnSpPr>
          <p:nvPr/>
        </p:nvCxnSpPr>
        <p:spPr>
          <a:xfrm flipH="1">
            <a:off x="4504825" y="3085074"/>
            <a:ext cx="134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B5BF12-6D65-484A-90FD-A4F1DA049D5B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3298474" y="5056961"/>
            <a:ext cx="3495" cy="1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C25613-4033-42BB-9420-999D62755E9A}"/>
              </a:ext>
            </a:extLst>
          </p:cNvPr>
          <p:cNvCxnSpPr>
            <a:stCxn id="30" idx="2"/>
          </p:cNvCxnSpPr>
          <p:nvPr/>
        </p:nvCxnSpPr>
        <p:spPr>
          <a:xfrm flipH="1">
            <a:off x="3300221" y="5534579"/>
            <a:ext cx="1748" cy="204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3600B5-CE98-4C0D-B5DA-0ECFBE7D0B2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86117" y="2378062"/>
            <a:ext cx="0" cy="4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DA5C7AD-2F96-4B7E-81D7-F2D958F6DC49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6995362" y="3085073"/>
            <a:ext cx="322086" cy="1654088"/>
          </a:xfrm>
          <a:prstGeom prst="bentConnector3">
            <a:avLst>
              <a:gd name="adj1" fmla="val -237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241BAA-9AC8-4C1E-A712-6E24C9304E8F}"/>
              </a:ext>
            </a:extLst>
          </p:cNvPr>
          <p:cNvSpPr txBox="1"/>
          <p:nvPr/>
        </p:nvSpPr>
        <p:spPr>
          <a:xfrm>
            <a:off x="7511963" y="2771025"/>
            <a:ext cx="47481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NO</a:t>
            </a:r>
            <a:endParaRPr lang="ko-KR" altLang="en-US" sz="1463" dirty="0"/>
          </a:p>
        </p:txBody>
      </p:sp>
      <p:sp>
        <p:nvSpPr>
          <p:cNvPr id="39" name="제목 6">
            <a:extLst>
              <a:ext uri="{FF2B5EF4-FFF2-40B4-BE49-F238E27FC236}">
                <a16:creationId xmlns:a16="http://schemas.microsoft.com/office/drawing/2014/main" id="{A72BCACB-446B-403C-9090-7C9F526F73BD}"/>
              </a:ext>
            </a:extLst>
          </p:cNvPr>
          <p:cNvSpPr txBox="1">
            <a:spLocks/>
          </p:cNvSpPr>
          <p:nvPr/>
        </p:nvSpPr>
        <p:spPr>
          <a:xfrm>
            <a:off x="774927" y="316781"/>
            <a:ext cx="5112568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프로그램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개요</a:t>
            </a:r>
            <a:r>
              <a:rPr lang="en-US" altLang="ko-KR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(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알고리즘</a:t>
            </a:r>
            <a:r>
              <a:rPr lang="en-US" altLang="ko-KR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)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0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25" grpId="0"/>
      <p:bldP spid="30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20" y="511016"/>
            <a:ext cx="7736539" cy="6263008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7CB567-0EC4-4664-882B-F48057AADC75}"/>
              </a:ext>
            </a:extLst>
          </p:cNvPr>
          <p:cNvSpPr/>
          <p:nvPr/>
        </p:nvSpPr>
        <p:spPr>
          <a:xfrm>
            <a:off x="5723618" y="3893350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666E783-7901-44D4-A54E-BC3D556FF9C5}"/>
              </a:ext>
            </a:extLst>
          </p:cNvPr>
          <p:cNvSpPr/>
          <p:nvPr/>
        </p:nvSpPr>
        <p:spPr>
          <a:xfrm>
            <a:off x="6263982" y="3884290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14F2E5-996E-4756-9D45-C96807F01F54}"/>
              </a:ext>
            </a:extLst>
          </p:cNvPr>
          <p:cNvSpPr/>
          <p:nvPr/>
        </p:nvSpPr>
        <p:spPr>
          <a:xfrm>
            <a:off x="6812637" y="3893013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82BAB5-4985-4EC1-A88B-386F91032F9F}"/>
              </a:ext>
            </a:extLst>
          </p:cNvPr>
          <p:cNvSpPr/>
          <p:nvPr/>
        </p:nvSpPr>
        <p:spPr>
          <a:xfrm>
            <a:off x="7357178" y="3894756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5169CD-1382-41A9-BF42-BCE52DBA712D}"/>
              </a:ext>
            </a:extLst>
          </p:cNvPr>
          <p:cNvSpPr/>
          <p:nvPr/>
        </p:nvSpPr>
        <p:spPr>
          <a:xfrm>
            <a:off x="7888510" y="3893350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E803CC7-D083-42C0-81BB-39E9051FBB99}"/>
              </a:ext>
            </a:extLst>
          </p:cNvPr>
          <p:cNvSpPr/>
          <p:nvPr/>
        </p:nvSpPr>
        <p:spPr>
          <a:xfrm>
            <a:off x="8430312" y="3893350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C7A5AA5-8ED6-4CBC-A064-45ED399F59EA}"/>
              </a:ext>
            </a:extLst>
          </p:cNvPr>
          <p:cNvSpPr/>
          <p:nvPr/>
        </p:nvSpPr>
        <p:spPr>
          <a:xfrm>
            <a:off x="1481221" y="988827"/>
            <a:ext cx="374072" cy="157941"/>
          </a:xfrm>
          <a:prstGeom prst="flowChartProcess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79562-0F09-4B84-8086-649768C0A1C4}"/>
              </a:ext>
            </a:extLst>
          </p:cNvPr>
          <p:cNvSpPr/>
          <p:nvPr/>
        </p:nvSpPr>
        <p:spPr>
          <a:xfrm>
            <a:off x="1213985" y="2319703"/>
            <a:ext cx="2959330" cy="85270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F6858-4EFF-40D9-A94C-BC403B846561}"/>
              </a:ext>
            </a:extLst>
          </p:cNvPr>
          <p:cNvSpPr txBox="1"/>
          <p:nvPr/>
        </p:nvSpPr>
        <p:spPr>
          <a:xfrm>
            <a:off x="4204928" y="269945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→ 배열 초기화 과정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2A1E54F-4A4A-4BE5-A09F-ED661E5FCE17}"/>
              </a:ext>
            </a:extLst>
          </p:cNvPr>
          <p:cNvSpPr/>
          <p:nvPr/>
        </p:nvSpPr>
        <p:spPr>
          <a:xfrm>
            <a:off x="1453656" y="5309210"/>
            <a:ext cx="7335242" cy="1294057"/>
          </a:xfrm>
          <a:prstGeom prst="flowChartProcess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A6440EF-68B2-4CEB-983F-67C8E8339641}"/>
              </a:ext>
            </a:extLst>
          </p:cNvPr>
          <p:cNvSpPr/>
          <p:nvPr/>
        </p:nvSpPr>
        <p:spPr>
          <a:xfrm>
            <a:off x="1698170" y="5917379"/>
            <a:ext cx="7025489" cy="156566"/>
          </a:xfrm>
          <a:prstGeom prst="flowChartProcess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2E410-F3EC-44AD-BB99-B75B7E0FB95C}"/>
              </a:ext>
            </a:extLst>
          </p:cNvPr>
          <p:cNvSpPr txBox="1"/>
          <p:nvPr/>
        </p:nvSpPr>
        <p:spPr>
          <a:xfrm>
            <a:off x="5243194" y="5293123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→ 한 세트에 중복되는 숫자가 있는지를 판별</a:t>
            </a:r>
            <a:endParaRPr lang="en-US" altLang="ko-KR" sz="1400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1927FFB0-9773-4AB2-B563-21CA03CADCD1}"/>
              </a:ext>
            </a:extLst>
          </p:cNvPr>
          <p:cNvSpPr txBox="1">
            <a:spLocks/>
          </p:cNvSpPr>
          <p:nvPr/>
        </p:nvSpPr>
        <p:spPr>
          <a:xfrm>
            <a:off x="776914" y="14947"/>
            <a:ext cx="5112568" cy="5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 생성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75E782-19A5-41F9-82CC-3AC657DA0028}"/>
              </a:ext>
            </a:extLst>
          </p:cNvPr>
          <p:cNvGrpSpPr/>
          <p:nvPr/>
        </p:nvGrpSpPr>
        <p:grpSpPr>
          <a:xfrm>
            <a:off x="5078029" y="1109653"/>
            <a:ext cx="3130719" cy="369332"/>
            <a:chOff x="4243528" y="1246613"/>
            <a:chExt cx="3130719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CA408F6-4E26-4F56-9FC5-6B08D84B6655}"/>
                </a:ext>
              </a:extLst>
            </p:cNvPr>
            <p:cNvSpPr/>
            <p:nvPr/>
          </p:nvSpPr>
          <p:spPr>
            <a:xfrm>
              <a:off x="4928309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F8A359-DE60-4FDC-AA39-C2965FEDA76C}"/>
                </a:ext>
              </a:extLst>
            </p:cNvPr>
            <p:cNvSpPr/>
            <p:nvPr/>
          </p:nvSpPr>
          <p:spPr>
            <a:xfrm>
              <a:off x="5355134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091EED-914F-4CD2-98E3-E89EC1A3BD52}"/>
                </a:ext>
              </a:extLst>
            </p:cNvPr>
            <p:cNvSpPr/>
            <p:nvPr/>
          </p:nvSpPr>
          <p:spPr>
            <a:xfrm>
              <a:off x="5781959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4900AA-1A80-4280-B4D1-4E87694DE03E}"/>
                </a:ext>
              </a:extLst>
            </p:cNvPr>
            <p:cNvSpPr/>
            <p:nvPr/>
          </p:nvSpPr>
          <p:spPr>
            <a:xfrm>
              <a:off x="6208784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7CEC86-C144-46C1-855B-64FF1FD9599B}"/>
                </a:ext>
              </a:extLst>
            </p:cNvPr>
            <p:cNvSpPr/>
            <p:nvPr/>
          </p:nvSpPr>
          <p:spPr>
            <a:xfrm>
              <a:off x="6631540" y="1292409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1243C8-F141-4672-92FC-110DA828C169}"/>
                </a:ext>
              </a:extLst>
            </p:cNvPr>
            <p:cNvSpPr/>
            <p:nvPr/>
          </p:nvSpPr>
          <p:spPr>
            <a:xfrm>
              <a:off x="7058365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8FCCC2-03A2-46CD-936E-742077A3CC33}"/>
                </a:ext>
              </a:extLst>
            </p:cNvPr>
            <p:cNvSpPr txBox="1"/>
            <p:nvPr/>
          </p:nvSpPr>
          <p:spPr>
            <a:xfrm>
              <a:off x="4243528" y="1246613"/>
              <a:ext cx="62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num</a:t>
              </a:r>
              <a:endPara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2DAC02-4538-49A2-8AE3-63203466F72A}"/>
              </a:ext>
            </a:extLst>
          </p:cNvPr>
          <p:cNvGrpSpPr/>
          <p:nvPr/>
        </p:nvGrpSpPr>
        <p:grpSpPr>
          <a:xfrm>
            <a:off x="5078029" y="1658745"/>
            <a:ext cx="3130719" cy="369332"/>
            <a:chOff x="4243528" y="1246613"/>
            <a:chExt cx="3130719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47434B5-A646-405C-8815-FF194CFB27A1}"/>
                </a:ext>
              </a:extLst>
            </p:cNvPr>
            <p:cNvSpPr/>
            <p:nvPr/>
          </p:nvSpPr>
          <p:spPr>
            <a:xfrm>
              <a:off x="4928309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6A6BC3-2D41-4411-8FB1-9E474B2F9B1B}"/>
                </a:ext>
              </a:extLst>
            </p:cNvPr>
            <p:cNvSpPr/>
            <p:nvPr/>
          </p:nvSpPr>
          <p:spPr>
            <a:xfrm>
              <a:off x="5355134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131F713-C899-4BF7-A65C-F970E1C8A8EB}"/>
                </a:ext>
              </a:extLst>
            </p:cNvPr>
            <p:cNvSpPr/>
            <p:nvPr/>
          </p:nvSpPr>
          <p:spPr>
            <a:xfrm>
              <a:off x="5781959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717D68C-AF31-4D72-ABB2-116E74C722E4}"/>
                </a:ext>
              </a:extLst>
            </p:cNvPr>
            <p:cNvSpPr/>
            <p:nvPr/>
          </p:nvSpPr>
          <p:spPr>
            <a:xfrm>
              <a:off x="6208784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2E9D5F-8F1C-4CE9-93E2-28CB5A1E0311}"/>
                </a:ext>
              </a:extLst>
            </p:cNvPr>
            <p:cNvSpPr/>
            <p:nvPr/>
          </p:nvSpPr>
          <p:spPr>
            <a:xfrm>
              <a:off x="6631540" y="1292409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B31A00-FAF7-4DF1-91EA-27D1371677C5}"/>
                </a:ext>
              </a:extLst>
            </p:cNvPr>
            <p:cNvSpPr/>
            <p:nvPr/>
          </p:nvSpPr>
          <p:spPr>
            <a:xfrm>
              <a:off x="7058365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3CA534-09B4-49DF-A4D6-387055A1041C}"/>
                </a:ext>
              </a:extLst>
            </p:cNvPr>
            <p:cNvSpPr txBox="1"/>
            <p:nvPr/>
          </p:nvSpPr>
          <p:spPr>
            <a:xfrm>
              <a:off x="4243528" y="1246613"/>
              <a:ext cx="62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loto</a:t>
              </a:r>
              <a:endPara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4C34129-B2C5-43CC-B13E-FB7D18933F43}"/>
              </a:ext>
            </a:extLst>
          </p:cNvPr>
          <p:cNvSpPr txBox="1"/>
          <p:nvPr/>
        </p:nvSpPr>
        <p:spPr>
          <a:xfrm>
            <a:off x="4641891" y="3843723"/>
            <a:ext cx="106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난수 </a:t>
            </a:r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num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7F4A3-6DB9-4D61-B2AD-BF45EA5BAC2A}"/>
              </a:ext>
            </a:extLst>
          </p:cNvPr>
          <p:cNvGrpSpPr/>
          <p:nvPr/>
        </p:nvGrpSpPr>
        <p:grpSpPr>
          <a:xfrm>
            <a:off x="5078029" y="4517104"/>
            <a:ext cx="3645630" cy="369332"/>
            <a:chOff x="4243528" y="1246613"/>
            <a:chExt cx="3645630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7232B9-40FF-4201-94B9-845AAC67037F}"/>
                </a:ext>
              </a:extLst>
            </p:cNvPr>
            <p:cNvSpPr/>
            <p:nvPr/>
          </p:nvSpPr>
          <p:spPr>
            <a:xfrm>
              <a:off x="4892797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834E73-9B12-4698-8BBB-866A2FE29F95}"/>
                </a:ext>
              </a:extLst>
            </p:cNvPr>
            <p:cNvSpPr/>
            <p:nvPr/>
          </p:nvSpPr>
          <p:spPr>
            <a:xfrm>
              <a:off x="5435036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71602D9-61CF-4674-8D1E-ED2C5851CEC9}"/>
                </a:ext>
              </a:extLst>
            </p:cNvPr>
            <p:cNvSpPr/>
            <p:nvPr/>
          </p:nvSpPr>
          <p:spPr>
            <a:xfrm>
              <a:off x="5977274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2AE8249-2EA1-495E-9179-E9B7FC4B7518}"/>
                </a:ext>
              </a:extLst>
            </p:cNvPr>
            <p:cNvSpPr/>
            <p:nvPr/>
          </p:nvSpPr>
          <p:spPr>
            <a:xfrm>
              <a:off x="6528381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3125F0F-D272-4AA7-B373-FD924DE79312}"/>
                </a:ext>
              </a:extLst>
            </p:cNvPr>
            <p:cNvSpPr/>
            <p:nvPr/>
          </p:nvSpPr>
          <p:spPr>
            <a:xfrm>
              <a:off x="7066549" y="1292409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C0CDFFE-103A-42AB-A907-50A9B99AAFCA}"/>
                </a:ext>
              </a:extLst>
            </p:cNvPr>
            <p:cNvSpPr/>
            <p:nvPr/>
          </p:nvSpPr>
          <p:spPr>
            <a:xfrm>
              <a:off x="7573276" y="1291003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7132CC-AD8A-4A2C-8C43-65655849B8BE}"/>
                </a:ext>
              </a:extLst>
            </p:cNvPr>
            <p:cNvSpPr txBox="1"/>
            <p:nvPr/>
          </p:nvSpPr>
          <p:spPr>
            <a:xfrm>
              <a:off x="4243528" y="1246613"/>
              <a:ext cx="62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loto</a:t>
              </a:r>
              <a:endPara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02C93E5-4FF5-470B-9772-D200587C0CEE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885239" y="4212690"/>
            <a:ext cx="3835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A9C013D-BC7A-43A2-8544-E85733A3F85D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>
            <a:off x="5889074" y="4212690"/>
            <a:ext cx="538404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ABE5386-05C7-45BE-962E-7CDFDBCF3AC3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>
            <a:off x="5889074" y="4212690"/>
            <a:ext cx="1080642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E52927-3C4D-4E8B-990D-7B4C5385D829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5889074" y="4212690"/>
            <a:ext cx="1631749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85826C-DD8F-4571-8908-4513A0C33EC0}"/>
              </a:ext>
            </a:extLst>
          </p:cNvPr>
          <p:cNvCxnSpPr>
            <a:cxnSpLocks/>
            <a:stCxn id="49" idx="2"/>
            <a:endCxn id="61" idx="0"/>
          </p:cNvCxnSpPr>
          <p:nvPr/>
        </p:nvCxnSpPr>
        <p:spPr>
          <a:xfrm>
            <a:off x="5889074" y="4212690"/>
            <a:ext cx="2169917" cy="3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8258170-9F42-4243-84AD-9155127E53E0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>
            <a:off x="5889074" y="4212690"/>
            <a:ext cx="2676644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DDD50A-D435-43BB-B306-9E57C044ED37}"/>
              </a:ext>
            </a:extLst>
          </p:cNvPr>
          <p:cNvSpPr/>
          <p:nvPr/>
        </p:nvSpPr>
        <p:spPr>
          <a:xfrm>
            <a:off x="5681635" y="4559772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DC60BD-67CB-48C1-A923-0EDBDADDD6F4}"/>
              </a:ext>
            </a:extLst>
          </p:cNvPr>
          <p:cNvSpPr/>
          <p:nvPr/>
        </p:nvSpPr>
        <p:spPr>
          <a:xfrm>
            <a:off x="5715434" y="389473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73355EC-9786-4273-A965-7802C0D8A3E6}"/>
              </a:ext>
            </a:extLst>
          </p:cNvPr>
          <p:cNvSpPr/>
          <p:nvPr/>
        </p:nvSpPr>
        <p:spPr>
          <a:xfrm>
            <a:off x="6279729" y="3896141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596B3C-590D-44FC-9663-FFE3EF46DAA5}"/>
              </a:ext>
            </a:extLst>
          </p:cNvPr>
          <p:cNvSpPr/>
          <p:nvPr/>
        </p:nvSpPr>
        <p:spPr>
          <a:xfrm>
            <a:off x="6821292" y="389473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D6323C-7E11-4E8C-B114-7891D6DF9EF5}"/>
              </a:ext>
            </a:extLst>
          </p:cNvPr>
          <p:cNvSpPr/>
          <p:nvPr/>
        </p:nvSpPr>
        <p:spPr>
          <a:xfrm>
            <a:off x="5681635" y="3896808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13A35EB-6FB8-4FA6-BDC3-8C1F29F6C0D8}"/>
              </a:ext>
            </a:extLst>
          </p:cNvPr>
          <p:cNvSpPr/>
          <p:nvPr/>
        </p:nvSpPr>
        <p:spPr>
          <a:xfrm>
            <a:off x="6223864" y="3896808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3368E5-DFA8-48D2-B408-94E8567624A3}"/>
              </a:ext>
            </a:extLst>
          </p:cNvPr>
          <p:cNvSpPr/>
          <p:nvPr/>
        </p:nvSpPr>
        <p:spPr>
          <a:xfrm>
            <a:off x="6766097" y="3896808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929509-E79C-429D-963E-66B5D83C83F9}"/>
              </a:ext>
            </a:extLst>
          </p:cNvPr>
          <p:cNvSpPr/>
          <p:nvPr/>
        </p:nvSpPr>
        <p:spPr>
          <a:xfrm>
            <a:off x="7308321" y="3896808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99B67C-4912-4691-A2D4-5D00B7ED10BD}"/>
              </a:ext>
            </a:extLst>
          </p:cNvPr>
          <p:cNvSpPr/>
          <p:nvPr/>
        </p:nvSpPr>
        <p:spPr>
          <a:xfrm>
            <a:off x="7845384" y="388950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95F28B-80EC-43E9-9AE1-1BB1B7D89D1F}"/>
              </a:ext>
            </a:extLst>
          </p:cNvPr>
          <p:cNvSpPr/>
          <p:nvPr/>
        </p:nvSpPr>
        <p:spPr>
          <a:xfrm>
            <a:off x="8387608" y="3896808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0337988-0F67-47DF-8B26-D804F8029AF2}"/>
              </a:ext>
            </a:extLst>
          </p:cNvPr>
          <p:cNvCxnSpPr>
            <a:cxnSpLocks/>
            <a:stCxn id="50" idx="2"/>
            <a:endCxn id="82" idx="0"/>
          </p:cNvCxnSpPr>
          <p:nvPr/>
        </p:nvCxnSpPr>
        <p:spPr>
          <a:xfrm flipH="1">
            <a:off x="5889074" y="4212690"/>
            <a:ext cx="535435" cy="34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C7A7EC8-CBF9-483E-BC18-C35E778EEB47}"/>
              </a:ext>
            </a:extLst>
          </p:cNvPr>
          <p:cNvCxnSpPr>
            <a:stCxn id="50" idx="2"/>
            <a:endCxn id="58" idx="0"/>
          </p:cNvCxnSpPr>
          <p:nvPr/>
        </p:nvCxnSpPr>
        <p:spPr>
          <a:xfrm>
            <a:off x="6424509" y="4212690"/>
            <a:ext cx="2969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6AE9490-2AF4-4A52-A4DC-0D39E645830F}"/>
              </a:ext>
            </a:extLst>
          </p:cNvPr>
          <p:cNvCxnSpPr>
            <a:endCxn id="59" idx="0"/>
          </p:cNvCxnSpPr>
          <p:nvPr/>
        </p:nvCxnSpPr>
        <p:spPr>
          <a:xfrm>
            <a:off x="6427321" y="4220739"/>
            <a:ext cx="542395" cy="3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F10B059-9FE5-47CA-BB3E-BAA11F8B8587}"/>
              </a:ext>
            </a:extLst>
          </p:cNvPr>
          <p:cNvCxnSpPr>
            <a:endCxn id="60" idx="0"/>
          </p:cNvCxnSpPr>
          <p:nvPr/>
        </p:nvCxnSpPr>
        <p:spPr>
          <a:xfrm>
            <a:off x="6429435" y="4222468"/>
            <a:ext cx="1091388" cy="33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FBA0A0-9463-4338-A5B0-0BBF90AE7E97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>
            <a:off x="6424509" y="4212690"/>
            <a:ext cx="1634482" cy="3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DCC909F-BE0F-4276-9631-3EF7591BEFF8}"/>
              </a:ext>
            </a:extLst>
          </p:cNvPr>
          <p:cNvCxnSpPr>
            <a:stCxn id="50" idx="2"/>
            <a:endCxn id="62" idx="0"/>
          </p:cNvCxnSpPr>
          <p:nvPr/>
        </p:nvCxnSpPr>
        <p:spPr>
          <a:xfrm>
            <a:off x="6424509" y="4212690"/>
            <a:ext cx="2141209" cy="34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A64FC6E-3DCC-4D4C-BBF9-9D5A74203F99}"/>
              </a:ext>
            </a:extLst>
          </p:cNvPr>
          <p:cNvSpPr/>
          <p:nvPr/>
        </p:nvSpPr>
        <p:spPr>
          <a:xfrm>
            <a:off x="6223864" y="4558576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F047CC4-0B8F-4AF0-AE14-48D2675A0C40}"/>
              </a:ext>
            </a:extLst>
          </p:cNvPr>
          <p:cNvSpPr/>
          <p:nvPr/>
        </p:nvSpPr>
        <p:spPr>
          <a:xfrm>
            <a:off x="6766097" y="456760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5483EDA-BCC0-403C-82BD-37EF2447AAF0}"/>
              </a:ext>
            </a:extLst>
          </p:cNvPr>
          <p:cNvSpPr/>
          <p:nvPr/>
        </p:nvSpPr>
        <p:spPr>
          <a:xfrm>
            <a:off x="7308321" y="4558576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A158076-067C-4B50-B170-7543451D3D5E}"/>
              </a:ext>
            </a:extLst>
          </p:cNvPr>
          <p:cNvSpPr/>
          <p:nvPr/>
        </p:nvSpPr>
        <p:spPr>
          <a:xfrm>
            <a:off x="7845384" y="4558576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E5B67B0-DA31-44A7-9ABC-7F28C429EBD0}"/>
              </a:ext>
            </a:extLst>
          </p:cNvPr>
          <p:cNvSpPr/>
          <p:nvPr/>
        </p:nvSpPr>
        <p:spPr>
          <a:xfrm>
            <a:off x="8387608" y="4567607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43E1E6-9112-41C5-A393-86B11D3A2EA0}"/>
              </a:ext>
            </a:extLst>
          </p:cNvPr>
          <p:cNvGrpSpPr/>
          <p:nvPr/>
        </p:nvGrpSpPr>
        <p:grpSpPr>
          <a:xfrm>
            <a:off x="1206954" y="1240693"/>
            <a:ext cx="7143750" cy="3057525"/>
            <a:chOff x="894657" y="906089"/>
            <a:chExt cx="7143750" cy="3057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7754BD-C09D-494A-980D-AA67B56F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657" y="906089"/>
              <a:ext cx="7143750" cy="30575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FC936D-F32B-472D-BFEA-C307B6DA1E80}"/>
                </a:ext>
              </a:extLst>
            </p:cNvPr>
            <p:cNvSpPr txBox="1"/>
            <p:nvPr/>
          </p:nvSpPr>
          <p:spPr>
            <a:xfrm>
              <a:off x="1251650" y="989852"/>
              <a:ext cx="369332" cy="7463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①②③④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A3DD1-8604-4830-831F-84A12A4D73B8}"/>
                </a:ext>
              </a:extLst>
            </p:cNvPr>
            <p:cNvSpPr txBox="1"/>
            <p:nvPr/>
          </p:nvSpPr>
          <p:spPr>
            <a:xfrm>
              <a:off x="5094363" y="1037405"/>
              <a:ext cx="199723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→ 극단적 경우는 미리 제외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875D2-D9D0-4307-866B-734041B22F20}"/>
                </a:ext>
              </a:extLst>
            </p:cNvPr>
            <p:cNvSpPr txBox="1"/>
            <p:nvPr/>
          </p:nvSpPr>
          <p:spPr>
            <a:xfrm>
              <a:off x="4976242" y="2095333"/>
              <a:ext cx="25758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2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=</a:t>
              </a:r>
              <a:r>
                <a:rPr lang="ko-KR" altLang="en-US" sz="1100" dirty="0">
                  <a:solidFill>
                    <a:schemeClr val="tx2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조건을 만족하지 않으면 </a:t>
              </a:r>
              <a:r>
                <a:rPr lang="en-US" altLang="ko-KR" sz="1100" dirty="0">
                  <a:solidFill>
                    <a:schemeClr val="tx2"/>
                  </a:solidFill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1</a:t>
              </a:r>
              <a:endParaRPr lang="ko-KR" altLang="en-US" sz="1100" dirty="0">
                <a:solidFill>
                  <a:schemeClr val="tx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E86EA222-6BA0-445A-8279-103EA1C3EACA}"/>
                </a:ext>
              </a:extLst>
            </p:cNvPr>
            <p:cNvSpPr/>
            <p:nvPr/>
          </p:nvSpPr>
          <p:spPr>
            <a:xfrm>
              <a:off x="1770611" y="2709949"/>
              <a:ext cx="980902" cy="174567"/>
            </a:xfrm>
            <a:prstGeom prst="flowChartProcess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F77742-66C4-4F1C-87EC-65A900F765A6}"/>
                </a:ext>
              </a:extLst>
            </p:cNvPr>
            <p:cNvSpPr txBox="1"/>
            <p:nvPr/>
          </p:nvSpPr>
          <p:spPr>
            <a:xfrm>
              <a:off x="3503764" y="2643343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→ </a:t>
              </a:r>
              <a:r>
                <a:rPr lang="en-US" altLang="ko-KR" sz="1400" dirty="0" err="1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lotoArry</a:t>
              </a:r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는</a:t>
              </a:r>
              <a:r>
                <a:rPr lang="en-US" altLang="ko-KR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 </a:t>
              </a:r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로또 번호 </a:t>
              </a:r>
              <a:r>
                <a:rPr lang="en-US" altLang="ko-KR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6</a:t>
              </a:r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개</a:t>
              </a:r>
              <a:r>
                <a:rPr lang="en-US" altLang="ko-KR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, 5</a:t>
              </a:r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세트</a:t>
              </a:r>
              <a:r>
                <a:rPr lang="en-US" altLang="ko-KR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(2</a:t>
              </a:r>
              <a:r>
                <a:rPr lang="ko-KR" altLang="en-US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차원 배열</a:t>
              </a:r>
              <a:r>
                <a:rPr lang="en-US" altLang="ko-KR" sz="1400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99C48E-71D0-419C-A488-EF1CA1C64257}"/>
              </a:ext>
            </a:extLst>
          </p:cNvPr>
          <p:cNvGrpSpPr/>
          <p:nvPr/>
        </p:nvGrpSpPr>
        <p:grpSpPr>
          <a:xfrm>
            <a:off x="1650349" y="2129783"/>
            <a:ext cx="6267728" cy="1876425"/>
            <a:chOff x="399079" y="2669716"/>
            <a:chExt cx="7181850" cy="18764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AC0692-AA98-4006-968F-6D7849CC8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079" y="2669716"/>
              <a:ext cx="7181850" cy="1876425"/>
            </a:xfrm>
            <a:prstGeom prst="rect">
              <a:avLst/>
            </a:prstGeom>
            <a:ln w="38100" cap="sq">
              <a:solidFill>
                <a:schemeClr val="accent2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E3F20-6B5B-4EE7-AAC5-73676BC7A761}"/>
                </a:ext>
              </a:extLst>
            </p:cNvPr>
            <p:cNvSpPr txBox="1"/>
            <p:nvPr/>
          </p:nvSpPr>
          <p:spPr>
            <a:xfrm>
              <a:off x="5004912" y="2711128"/>
              <a:ext cx="2231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①</a:t>
              </a:r>
              <a:r>
                <a:rPr lang="ko-KR" altLang="en-US" sz="1400" b="1" dirty="0"/>
                <a:t> </a:t>
              </a:r>
              <a:r>
                <a:rPr lang="en-US" altLang="ko-KR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6</a:t>
              </a:r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개 모두 홀수인지 검사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8734EF-6CC3-46E0-B3EC-97ED0EE16EF4}"/>
              </a:ext>
            </a:extLst>
          </p:cNvPr>
          <p:cNvGrpSpPr/>
          <p:nvPr/>
        </p:nvGrpSpPr>
        <p:grpSpPr>
          <a:xfrm>
            <a:off x="1650349" y="2127485"/>
            <a:ext cx="6381855" cy="2019300"/>
            <a:chOff x="1672535" y="2981419"/>
            <a:chExt cx="7305675" cy="20193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E88789-4892-442E-BFB0-289D392AE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2535" y="2981419"/>
              <a:ext cx="7305675" cy="2019300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4B56C-BE52-458C-9DE1-1324A84EAAD7}"/>
                </a:ext>
              </a:extLst>
            </p:cNvPr>
            <p:cNvSpPr txBox="1"/>
            <p:nvPr/>
          </p:nvSpPr>
          <p:spPr>
            <a:xfrm>
              <a:off x="6273514" y="3041753"/>
              <a:ext cx="2207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② </a:t>
              </a:r>
              <a:r>
                <a:rPr lang="en-US" altLang="ko-KR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6</a:t>
              </a:r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개 모두 짝수인지 검사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981558-E5E4-4673-8D5D-D8B0B9C87AEA}"/>
              </a:ext>
            </a:extLst>
          </p:cNvPr>
          <p:cNvGrpSpPr/>
          <p:nvPr/>
        </p:nvGrpSpPr>
        <p:grpSpPr>
          <a:xfrm>
            <a:off x="1660699" y="2138755"/>
            <a:ext cx="4678310" cy="2366275"/>
            <a:chOff x="3040893" y="3683321"/>
            <a:chExt cx="4678310" cy="23662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9FD39D-550B-4045-82CD-EE02F2FC30A0}"/>
                </a:ext>
              </a:extLst>
            </p:cNvPr>
            <p:cNvSpPr/>
            <p:nvPr/>
          </p:nvSpPr>
          <p:spPr>
            <a:xfrm>
              <a:off x="7037774" y="3688846"/>
              <a:ext cx="659719" cy="23607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E0DDF7-CFE3-4EBC-9375-968CFF7CC80F}"/>
                </a:ext>
              </a:extLst>
            </p:cNvPr>
            <p:cNvGrpSpPr/>
            <p:nvPr/>
          </p:nvGrpSpPr>
          <p:grpSpPr>
            <a:xfrm>
              <a:off x="3040893" y="3683321"/>
              <a:ext cx="4678310" cy="2360750"/>
              <a:chOff x="55721" y="3976117"/>
              <a:chExt cx="4678310" cy="236075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95AEDD0-5F46-44A6-8506-BF02196130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" r="-15143"/>
              <a:stretch/>
            </p:blipFill>
            <p:spPr>
              <a:xfrm>
                <a:off x="55721" y="3976117"/>
                <a:ext cx="4659430" cy="2360750"/>
              </a:xfrm>
              <a:prstGeom prst="rect">
                <a:avLst/>
              </a:prstGeom>
              <a:ln w="38100">
                <a:solidFill>
                  <a:schemeClr val="accent2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3B6374-584E-4F12-A659-DBC760B47F33}"/>
                  </a:ext>
                </a:extLst>
              </p:cNvPr>
              <p:cNvSpPr txBox="1"/>
              <p:nvPr/>
            </p:nvSpPr>
            <p:spPr>
              <a:xfrm>
                <a:off x="2377296" y="4064831"/>
                <a:ext cx="2356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③ 연속되는 숫자가 </a:t>
                </a:r>
                <a:r>
                  <a:rPr lang="en-US" altLang="ko-KR" sz="1400" b="1" dirty="0"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4</a:t>
                </a:r>
                <a:r>
                  <a:rPr lang="ko-KR" altLang="en-US" sz="1400" b="1" dirty="0">
                    <a:latin typeface="1훈떡볶이 R" panose="02020603020101020101" pitchFamily="18" charset="-127"/>
                    <a:ea typeface="1훈떡볶이 R" panose="02020603020101020101" pitchFamily="18" charset="-127"/>
                  </a:rPr>
                  <a:t>개 이상인지</a:t>
                </a: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9DE782-E8FD-4E90-9453-5815103165E2}"/>
              </a:ext>
            </a:extLst>
          </p:cNvPr>
          <p:cNvGrpSpPr/>
          <p:nvPr/>
        </p:nvGrpSpPr>
        <p:grpSpPr>
          <a:xfrm>
            <a:off x="1679510" y="2133230"/>
            <a:ext cx="4656784" cy="2395486"/>
            <a:chOff x="7975894" y="8392437"/>
            <a:chExt cx="4612667" cy="239548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8088B9-F910-4FF8-B9CB-6B4FFC60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5894" y="8392437"/>
              <a:ext cx="4612667" cy="2395486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1E997C-B164-487A-9BC8-67D525A907AE}"/>
                </a:ext>
              </a:extLst>
            </p:cNvPr>
            <p:cNvSpPr txBox="1"/>
            <p:nvPr/>
          </p:nvSpPr>
          <p:spPr>
            <a:xfrm>
              <a:off x="10478986" y="8482638"/>
              <a:ext cx="2073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④ 등차수열을 이루고 있는지</a:t>
              </a:r>
            </a:p>
          </p:txBody>
        </p:sp>
      </p:grpSp>
      <p:sp>
        <p:nvSpPr>
          <p:cNvPr id="23" name="제목 6">
            <a:extLst>
              <a:ext uri="{FF2B5EF4-FFF2-40B4-BE49-F238E27FC236}">
                <a16:creationId xmlns:a16="http://schemas.microsoft.com/office/drawing/2014/main" id="{A0EE32DE-A4E5-4DA5-B912-89CEEFEC7BE9}"/>
              </a:ext>
            </a:extLst>
          </p:cNvPr>
          <p:cNvSpPr txBox="1">
            <a:spLocks/>
          </p:cNvSpPr>
          <p:nvPr/>
        </p:nvSpPr>
        <p:spPr>
          <a:xfrm>
            <a:off x="776914" y="302329"/>
            <a:ext cx="5112568" cy="5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 생성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B2713-FFF4-4D5C-A64D-C7A856AE6897}"/>
              </a:ext>
            </a:extLst>
          </p:cNvPr>
          <p:cNvSpPr/>
          <p:nvPr/>
        </p:nvSpPr>
        <p:spPr>
          <a:xfrm>
            <a:off x="3975447" y="463204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780FF3-82A9-4B8A-A869-2D929F37C176}"/>
              </a:ext>
            </a:extLst>
          </p:cNvPr>
          <p:cNvSpPr/>
          <p:nvPr/>
        </p:nvSpPr>
        <p:spPr>
          <a:xfrm>
            <a:off x="4491046" y="463084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56C4F-8148-4BFD-9BA2-30BC2AF01F03}"/>
              </a:ext>
            </a:extLst>
          </p:cNvPr>
          <p:cNvSpPr/>
          <p:nvPr/>
        </p:nvSpPr>
        <p:spPr>
          <a:xfrm>
            <a:off x="5024401" y="463100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070C3F-E8BB-4987-8BEA-2AC62E8908EE}"/>
              </a:ext>
            </a:extLst>
          </p:cNvPr>
          <p:cNvSpPr/>
          <p:nvPr/>
        </p:nvSpPr>
        <p:spPr>
          <a:xfrm>
            <a:off x="5566625" y="463084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4A9EA3-6231-44FF-8ED1-53C3E7D4A653}"/>
              </a:ext>
            </a:extLst>
          </p:cNvPr>
          <p:cNvSpPr/>
          <p:nvPr/>
        </p:nvSpPr>
        <p:spPr>
          <a:xfrm>
            <a:off x="6103688" y="4630849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928718-B57B-496E-88FE-7E79A806F381}"/>
              </a:ext>
            </a:extLst>
          </p:cNvPr>
          <p:cNvSpPr/>
          <p:nvPr/>
        </p:nvSpPr>
        <p:spPr>
          <a:xfrm>
            <a:off x="6645912" y="4631002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B9E878-8825-406F-B8C5-B825F6734EEB}"/>
              </a:ext>
            </a:extLst>
          </p:cNvPr>
          <p:cNvSpPr txBox="1"/>
          <p:nvPr/>
        </p:nvSpPr>
        <p:spPr>
          <a:xfrm>
            <a:off x="3264026" y="4609381"/>
            <a:ext cx="5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loto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70E49C-5587-4CD1-867D-4D3754C1547A}"/>
              </a:ext>
            </a:extLst>
          </p:cNvPr>
          <p:cNvGrpSpPr/>
          <p:nvPr/>
        </p:nvGrpSpPr>
        <p:grpSpPr>
          <a:xfrm>
            <a:off x="3148612" y="5216151"/>
            <a:ext cx="3827566" cy="369332"/>
            <a:chOff x="3148612" y="4917438"/>
            <a:chExt cx="3827566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2934A6-E45D-47F0-A703-DE0834FEB560}"/>
                </a:ext>
              </a:extLst>
            </p:cNvPr>
            <p:cNvSpPr/>
            <p:nvPr/>
          </p:nvSpPr>
          <p:spPr>
            <a:xfrm>
              <a:off x="3979817" y="4936052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0F04EFC-5FDC-46CF-8DB1-D2DEDFDF38C2}"/>
                </a:ext>
              </a:extLst>
            </p:cNvPr>
            <p:cNvSpPr/>
            <p:nvPr/>
          </p:nvSpPr>
          <p:spPr>
            <a:xfrm>
              <a:off x="4522056" y="4936052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46516B-4771-4CFB-A68A-6C3A9D3E48B6}"/>
                </a:ext>
              </a:extLst>
            </p:cNvPr>
            <p:cNvSpPr/>
            <p:nvPr/>
          </p:nvSpPr>
          <p:spPr>
            <a:xfrm>
              <a:off x="5064294" y="4936052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FECFB0-A93E-489B-BF1D-DF09CB175008}"/>
                </a:ext>
              </a:extLst>
            </p:cNvPr>
            <p:cNvSpPr/>
            <p:nvPr/>
          </p:nvSpPr>
          <p:spPr>
            <a:xfrm>
              <a:off x="5615401" y="4936052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DEC102-9DB6-4F32-A5F3-3DECD71DE957}"/>
                </a:ext>
              </a:extLst>
            </p:cNvPr>
            <p:cNvSpPr/>
            <p:nvPr/>
          </p:nvSpPr>
          <p:spPr>
            <a:xfrm>
              <a:off x="6153569" y="4937458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41E4F-BC8D-4A61-8505-E2402086DAFC}"/>
                </a:ext>
              </a:extLst>
            </p:cNvPr>
            <p:cNvSpPr/>
            <p:nvPr/>
          </p:nvSpPr>
          <p:spPr>
            <a:xfrm>
              <a:off x="6660296" y="4936052"/>
              <a:ext cx="315882" cy="3158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9224A7-6004-4A1B-A37F-891BBD446821}"/>
                </a:ext>
              </a:extLst>
            </p:cNvPr>
            <p:cNvSpPr txBox="1"/>
            <p:nvPr/>
          </p:nvSpPr>
          <p:spPr>
            <a:xfrm>
              <a:off x="3148612" y="4917438"/>
              <a:ext cx="729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1훈떡볶이 R" panose="02020603020101020101" pitchFamily="18" charset="-127"/>
                  <a:ea typeface="1훈떡볶이 R" panose="02020603020101020101" pitchFamily="18" charset="-127"/>
                </a:rPr>
                <a:t>check</a:t>
              </a:r>
              <a:endPara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7D973E-1BB2-45C9-A05B-D78C8F6E9FB7}"/>
              </a:ext>
            </a:extLst>
          </p:cNvPr>
          <p:cNvSpPr txBox="1"/>
          <p:nvPr/>
        </p:nvSpPr>
        <p:spPr>
          <a:xfrm>
            <a:off x="3919425" y="4924602"/>
            <a:ext cx="45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%2</a:t>
            </a:r>
            <a:endParaRPr lang="ko-KR" altLang="en-US" sz="16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4784C1-6567-41F8-B14A-D1328DD482D9}"/>
              </a:ext>
            </a:extLst>
          </p:cNvPr>
          <p:cNvSpPr/>
          <p:nvPr/>
        </p:nvSpPr>
        <p:spPr>
          <a:xfrm>
            <a:off x="4522056" y="523476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3E82AC-01ED-4CDA-9E1B-D268F0C04CEB}"/>
              </a:ext>
            </a:extLst>
          </p:cNvPr>
          <p:cNvSpPr/>
          <p:nvPr/>
        </p:nvSpPr>
        <p:spPr>
          <a:xfrm>
            <a:off x="5064294" y="523476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B9CEC5-9BBF-41B2-9C8E-5ABA6E070962}"/>
              </a:ext>
            </a:extLst>
          </p:cNvPr>
          <p:cNvSpPr/>
          <p:nvPr/>
        </p:nvSpPr>
        <p:spPr>
          <a:xfrm>
            <a:off x="6660296" y="5234765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27DB98-3DBF-49C7-BDC7-FD96DA059610}"/>
              </a:ext>
            </a:extLst>
          </p:cNvPr>
          <p:cNvSpPr txBox="1"/>
          <p:nvPr/>
        </p:nvSpPr>
        <p:spPr>
          <a:xfrm>
            <a:off x="3202349" y="4595662"/>
            <a:ext cx="7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snum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F11AAC9-E4DC-43D4-81FF-EC2C84DAA195}"/>
              </a:ext>
            </a:extLst>
          </p:cNvPr>
          <p:cNvCxnSpPr>
            <a:stCxn id="32" idx="2"/>
            <a:endCxn id="33" idx="2"/>
          </p:cNvCxnSpPr>
          <p:nvPr/>
        </p:nvCxnSpPr>
        <p:spPr>
          <a:xfrm rot="5400000" flipH="1" flipV="1">
            <a:off x="4411941" y="4668177"/>
            <a:ext cx="1196" cy="558303"/>
          </a:xfrm>
          <a:prstGeom prst="curvedConnector3">
            <a:avLst>
              <a:gd name="adj1" fmla="val -191137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7AEB1509-8366-4621-8579-E3839688620B}"/>
              </a:ext>
            </a:extLst>
          </p:cNvPr>
          <p:cNvCxnSpPr>
            <a:stCxn id="32" idx="2"/>
            <a:endCxn id="34" idx="2"/>
          </p:cNvCxnSpPr>
          <p:nvPr/>
        </p:nvCxnSpPr>
        <p:spPr>
          <a:xfrm rot="5400000" flipH="1" flipV="1">
            <a:off x="4678695" y="4401577"/>
            <a:ext cx="1043" cy="1091658"/>
          </a:xfrm>
          <a:prstGeom prst="curvedConnector3">
            <a:avLst>
              <a:gd name="adj1" fmla="val -312805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D22AAFF5-CD99-4A69-838E-2B3CF1111B28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5400000" flipH="1" flipV="1">
            <a:off x="4949731" y="4130388"/>
            <a:ext cx="1196" cy="1633882"/>
          </a:xfrm>
          <a:prstGeom prst="curvedConnector3">
            <a:avLst>
              <a:gd name="adj1" fmla="val -33217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F4074-44A3-492C-8AAA-C401944F6AC9}"/>
              </a:ext>
            </a:extLst>
          </p:cNvPr>
          <p:cNvSpPr txBox="1"/>
          <p:nvPr/>
        </p:nvSpPr>
        <p:spPr>
          <a:xfrm>
            <a:off x="3444536" y="298733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1" grpId="0"/>
      <p:bldP spid="41" grpId="1"/>
      <p:bldP spid="41" grpId="2"/>
      <p:bldP spid="42" grpId="0"/>
      <p:bldP spid="42" grpId="1"/>
      <p:bldP spid="42" grpId="2"/>
      <p:bldP spid="42" grpId="3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5" grpId="0" animBg="1"/>
      <p:bldP spid="45" grpId="1" animBg="1"/>
      <p:bldP spid="45" grpId="2" animBg="1"/>
      <p:bldP spid="45" grpId="3" animBg="1"/>
      <p:bldP spid="45" grpId="4" animBg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5F8333A-73BF-47C2-A10C-DD5DC90CD3EB}"/>
              </a:ext>
            </a:extLst>
          </p:cNvPr>
          <p:cNvGrpSpPr/>
          <p:nvPr/>
        </p:nvGrpSpPr>
        <p:grpSpPr>
          <a:xfrm>
            <a:off x="1538518" y="493485"/>
            <a:ext cx="6921525" cy="5896428"/>
            <a:chOff x="3291606" y="1389095"/>
            <a:chExt cx="4757738" cy="4072035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11EE33FA-6FD3-4E2D-A68A-D112C88C9AE3}"/>
                </a:ext>
              </a:extLst>
            </p:cNvPr>
            <p:cNvSpPr/>
            <p:nvPr/>
          </p:nvSpPr>
          <p:spPr>
            <a:xfrm>
              <a:off x="5761544" y="1647171"/>
              <a:ext cx="2287800" cy="1691704"/>
            </a:xfrm>
            <a:prstGeom prst="round2DiagRect">
              <a:avLst/>
            </a:prstGeom>
            <a:solidFill>
              <a:srgbClr val="FFB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대각선 방향 모서리 3">
              <a:extLst>
                <a:ext uri="{FF2B5EF4-FFF2-40B4-BE49-F238E27FC236}">
                  <a16:creationId xmlns:a16="http://schemas.microsoft.com/office/drawing/2014/main" id="{C9C4B6F5-A64A-41E9-9483-AD512170E743}"/>
                </a:ext>
              </a:extLst>
            </p:cNvPr>
            <p:cNvSpPr/>
            <p:nvPr/>
          </p:nvSpPr>
          <p:spPr>
            <a:xfrm flipH="1">
              <a:off x="3291606" y="1647171"/>
              <a:ext cx="2287800" cy="1691704"/>
            </a:xfrm>
            <a:prstGeom prst="round2DiagRect">
              <a:avLst/>
            </a:prstGeom>
            <a:solidFill>
              <a:srgbClr val="FFB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BC91B01E-3E6F-4C2A-B433-AE7EC97DB768}"/>
                </a:ext>
              </a:extLst>
            </p:cNvPr>
            <p:cNvSpPr/>
            <p:nvPr/>
          </p:nvSpPr>
          <p:spPr>
            <a:xfrm flipV="1">
              <a:off x="5761544" y="3519127"/>
              <a:ext cx="2287800" cy="1691704"/>
            </a:xfrm>
            <a:prstGeom prst="round2DiagRect">
              <a:avLst/>
            </a:prstGeom>
            <a:solidFill>
              <a:srgbClr val="FFB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3D6A9B3B-D0F2-4661-A8CE-58A8CFB5D47F}"/>
                </a:ext>
              </a:extLst>
            </p:cNvPr>
            <p:cNvSpPr/>
            <p:nvPr/>
          </p:nvSpPr>
          <p:spPr>
            <a:xfrm flipH="1" flipV="1">
              <a:off x="3291606" y="3519127"/>
              <a:ext cx="2287800" cy="1691704"/>
            </a:xfrm>
            <a:prstGeom prst="round2DiagRect">
              <a:avLst/>
            </a:prstGeom>
            <a:solidFill>
              <a:srgbClr val="FFB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43E0F5B-1264-4703-9C00-B5EC626A3DD4}"/>
                </a:ext>
              </a:extLst>
            </p:cNvPr>
            <p:cNvSpPr/>
            <p:nvPr/>
          </p:nvSpPr>
          <p:spPr>
            <a:xfrm>
              <a:off x="4770364" y="2528889"/>
              <a:ext cx="1800225" cy="1800225"/>
            </a:xfrm>
            <a:prstGeom prst="ellips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0DAA2B6-D099-4E67-AA15-6097F6ACADC3}"/>
                </a:ext>
              </a:extLst>
            </p:cNvPr>
            <p:cNvSpPr/>
            <p:nvPr/>
          </p:nvSpPr>
          <p:spPr>
            <a:xfrm>
              <a:off x="4970389" y="2728914"/>
              <a:ext cx="1400175" cy="1400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31EF93-E0E4-4C8C-89DB-ACC2A6F343B7}"/>
                </a:ext>
              </a:extLst>
            </p:cNvPr>
            <p:cNvSpPr txBox="1"/>
            <p:nvPr/>
          </p:nvSpPr>
          <p:spPr>
            <a:xfrm>
              <a:off x="4954295" y="3163833"/>
              <a:ext cx="1432364" cy="5303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ko-KR" altLang="en-US" sz="2800" dirty="0">
                  <a:latin typeface="1훈떡볶이 R" panose="02020603020101020101" pitchFamily="18" charset="-127"/>
                  <a:ea typeface="1훈떡볶이 R" panose="02020603020101020101" pitchFamily="18" charset="-127"/>
                  <a:cs typeface="Arial" panose="020B0604020202020204" pitchFamily="34" charset="0"/>
                </a:rPr>
                <a:t>확률</a:t>
              </a:r>
              <a:r>
                <a:rPr lang="en-US" altLang="ko-KR" sz="2800" dirty="0">
                  <a:latin typeface="1훈떡볶이 R" panose="02020603020101020101" pitchFamily="18" charset="-127"/>
                  <a:ea typeface="1훈떡볶이 R" panose="02020603020101020101" pitchFamily="18" charset="-127"/>
                  <a:cs typeface="Arial" panose="020B0604020202020204" pitchFamily="34" charset="0"/>
                </a:rPr>
                <a:t>UP </a:t>
              </a:r>
              <a:r>
                <a:rPr lang="ko-KR" altLang="en-US" sz="2800" dirty="0">
                  <a:latin typeface="1훈떡볶이 R" panose="02020603020101020101" pitchFamily="18" charset="-127"/>
                  <a:ea typeface="1훈떡볶이 R" panose="02020603020101020101" pitchFamily="18" charset="-127"/>
                  <a:cs typeface="Arial" panose="020B0604020202020204" pitchFamily="34" charset="0"/>
                </a:rPr>
                <a:t>조건</a:t>
              </a:r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C576EE8-559A-4943-A32C-4E28FA74EF82}"/>
                </a:ext>
              </a:extLst>
            </p:cNvPr>
            <p:cNvGrpSpPr/>
            <p:nvPr/>
          </p:nvGrpSpPr>
          <p:grpSpPr>
            <a:xfrm>
              <a:off x="3529227" y="2020187"/>
              <a:ext cx="1812558" cy="687614"/>
              <a:chOff x="6095999" y="1318670"/>
              <a:chExt cx="2197040" cy="91681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45CD01-FD96-4EBA-B0D5-3C1B3C8C40D0}"/>
                  </a:ext>
                </a:extLst>
              </p:cNvPr>
              <p:cNvSpPr txBox="1"/>
              <p:nvPr/>
            </p:nvSpPr>
            <p:spPr>
              <a:xfrm>
                <a:off x="6096000" y="1595362"/>
                <a:ext cx="2197039" cy="640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과거의 데이터에서 각 회당 </a:t>
                </a:r>
                <a:r>
                  <a:rPr lang="ko-KR" altLang="en-US" sz="1200" b="1" dirty="0" err="1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홀짝의</a:t>
                </a: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 비율을 추출하여 많이 나온 비율에 높은 점수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A646FB-0498-4CAC-B9B6-7A6B9F4D2461}"/>
                  </a:ext>
                </a:extLst>
              </p:cNvPr>
              <p:cNvSpPr txBox="1"/>
              <p:nvPr/>
            </p:nvSpPr>
            <p:spPr>
              <a:xfrm>
                <a:off x="6095999" y="1318670"/>
                <a:ext cx="2197039" cy="255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320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pPr algn="l"/>
                <a:r>
                  <a:rPr lang="ko-KR" altLang="en-US" sz="1800" b="1" dirty="0">
                    <a:latin typeface="1훈떡볶이 R" panose="02020603020101020101" pitchFamily="18" charset="-127"/>
                    <a:ea typeface="1훈떡볶이 R" panose="02020603020101020101" pitchFamily="18" charset="-127"/>
                    <a:cs typeface="Arial" panose="020B0604020202020204" pitchFamily="34" charset="0"/>
                  </a:rPr>
                  <a:t>홀짝</a:t>
                </a:r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F0A94AE-79DE-4A96-98A7-E2A7BCB44FDD}"/>
                </a:ext>
              </a:extLst>
            </p:cNvPr>
            <p:cNvSpPr/>
            <p:nvPr/>
          </p:nvSpPr>
          <p:spPr>
            <a:xfrm>
              <a:off x="4170287" y="1389095"/>
              <a:ext cx="530441" cy="530441"/>
            </a:xfrm>
            <a:prstGeom prst="ellipse">
              <a:avLst/>
            </a:prstGeom>
            <a:solidFill>
              <a:srgbClr val="FFB440"/>
            </a:solidFill>
            <a:ln>
              <a:noFill/>
            </a:ln>
            <a:effectLst>
              <a:outerShdw blurRad="1016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C1B355C5-84E5-41AF-A294-4B27F00AF9C8}"/>
                </a:ext>
              </a:extLst>
            </p:cNvPr>
            <p:cNvGrpSpPr/>
            <p:nvPr/>
          </p:nvGrpSpPr>
          <p:grpSpPr>
            <a:xfrm>
              <a:off x="5867709" y="2020184"/>
              <a:ext cx="2057036" cy="677253"/>
              <a:chOff x="5936651" y="1318670"/>
              <a:chExt cx="2493375" cy="90300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DC37D-ADD4-49A6-828F-7D728CFE3144}"/>
                  </a:ext>
                </a:extLst>
              </p:cNvPr>
              <p:cNvSpPr txBox="1"/>
              <p:nvPr/>
            </p:nvSpPr>
            <p:spPr>
              <a:xfrm>
                <a:off x="5936651" y="1595363"/>
                <a:ext cx="2485065" cy="626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ko-KR" altLang="en-US" sz="11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과거의 데이터에서 </a:t>
                </a:r>
                <a:endParaRPr lang="en-US" altLang="ko-KR" sz="11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ko-KR" altLang="en-US" sz="11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각 회당 당첨 </a:t>
                </a: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번호가</a:t>
                </a:r>
                <a:r>
                  <a:rPr lang="ko-KR" altLang="en-US" sz="11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 많이 나온 구간에 </a:t>
                </a:r>
                <a:endParaRPr lang="en-US" altLang="ko-KR" sz="11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ko-KR" altLang="en-US" sz="11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높은 점수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F1417F-28B4-40E0-81C9-8BF990A28E5D}"/>
                  </a:ext>
                </a:extLst>
              </p:cNvPr>
              <p:cNvSpPr txBox="1"/>
              <p:nvPr/>
            </p:nvSpPr>
            <p:spPr>
              <a:xfrm>
                <a:off x="6232987" y="1318670"/>
                <a:ext cx="2197039" cy="255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320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pPr algn="r"/>
                <a:r>
                  <a:rPr lang="ko-KR" altLang="en-US" sz="1800" b="1" dirty="0">
                    <a:latin typeface="1훈떡볶이 R" panose="02020603020101020101" pitchFamily="18" charset="-127"/>
                    <a:ea typeface="1훈떡볶이 R" panose="02020603020101020101" pitchFamily="18" charset="-127"/>
                    <a:cs typeface="Arial" panose="020B0604020202020204" pitchFamily="34" charset="0"/>
                  </a:rPr>
                  <a:t>공 색 구간별 비율</a:t>
                </a: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529AE14-25CE-4BC0-8283-21F7A9DDE01A}"/>
                </a:ext>
              </a:extLst>
            </p:cNvPr>
            <p:cNvSpPr/>
            <p:nvPr/>
          </p:nvSpPr>
          <p:spPr>
            <a:xfrm>
              <a:off x="6640224" y="1389095"/>
              <a:ext cx="530441" cy="530441"/>
            </a:xfrm>
            <a:prstGeom prst="ellipse">
              <a:avLst/>
            </a:prstGeom>
            <a:solidFill>
              <a:srgbClr val="FFB440"/>
            </a:solidFill>
            <a:ln>
              <a:noFill/>
            </a:ln>
            <a:effectLst>
              <a:outerShdw blurRad="1016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D000A8-5CA9-4EA3-9420-616751E75095}"/>
                </a:ext>
              </a:extLst>
            </p:cNvPr>
            <p:cNvSpPr/>
            <p:nvPr/>
          </p:nvSpPr>
          <p:spPr>
            <a:xfrm>
              <a:off x="4170287" y="4930689"/>
              <a:ext cx="530441" cy="530441"/>
            </a:xfrm>
            <a:prstGeom prst="ellipse">
              <a:avLst/>
            </a:prstGeom>
            <a:solidFill>
              <a:srgbClr val="FFB440"/>
            </a:solidFill>
            <a:ln>
              <a:noFill/>
            </a:ln>
            <a:effectLst>
              <a:outerShdw blurRad="1016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9C5CB4-1E6E-4F7F-B3F8-A92401593A92}"/>
                </a:ext>
              </a:extLst>
            </p:cNvPr>
            <p:cNvSpPr/>
            <p:nvPr/>
          </p:nvSpPr>
          <p:spPr>
            <a:xfrm>
              <a:off x="6640224" y="4930689"/>
              <a:ext cx="530441" cy="530441"/>
            </a:xfrm>
            <a:prstGeom prst="ellipse">
              <a:avLst/>
            </a:prstGeom>
            <a:solidFill>
              <a:srgbClr val="FFB440"/>
            </a:solidFill>
            <a:ln>
              <a:noFill/>
            </a:ln>
            <a:effectLst>
              <a:outerShdw blurRad="1016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F0E743A7-36BC-4D81-A959-77968FA86AEF}"/>
                </a:ext>
              </a:extLst>
            </p:cNvPr>
            <p:cNvGrpSpPr/>
            <p:nvPr/>
          </p:nvGrpSpPr>
          <p:grpSpPr>
            <a:xfrm>
              <a:off x="3529228" y="4180429"/>
              <a:ext cx="1812559" cy="704885"/>
              <a:chOff x="6095998" y="1318670"/>
              <a:chExt cx="2197041" cy="93983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AEFC0-FD62-401D-BE01-09A1F7BF3B80}"/>
                  </a:ext>
                </a:extLst>
              </p:cNvPr>
              <p:cNvSpPr txBox="1"/>
              <p:nvPr/>
            </p:nvSpPr>
            <p:spPr>
              <a:xfrm>
                <a:off x="6096000" y="1595363"/>
                <a:ext cx="2197039" cy="663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과거의 데이터에서</a:t>
                </a:r>
                <a:endParaRPr lang="en-US" altLang="ko-KR" sz="12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각 회당 당첨된 번호의 합의 유사한 번호에 </a:t>
                </a:r>
                <a:r>
                  <a:rPr lang="ko-KR" altLang="en-US" sz="1200" b="1" dirty="0" smtClean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높은 </a:t>
                </a: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점수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045280-1137-4024-8508-91791FA944F4}"/>
                  </a:ext>
                </a:extLst>
              </p:cNvPr>
              <p:cNvSpPr txBox="1"/>
              <p:nvPr/>
            </p:nvSpPr>
            <p:spPr>
              <a:xfrm>
                <a:off x="6095998" y="1318670"/>
                <a:ext cx="2197039" cy="255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320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pPr algn="l"/>
                <a:r>
                  <a:rPr lang="ko-KR" altLang="en-US" sz="1800" b="1" dirty="0">
                    <a:latin typeface="1훈떡볶이 R" panose="02020603020101020101" pitchFamily="18" charset="-127"/>
                    <a:ea typeface="1훈떡볶이 R" panose="02020603020101020101" pitchFamily="18" charset="-127"/>
                    <a:cs typeface="Arial" panose="020B0604020202020204" pitchFamily="34" charset="0"/>
                  </a:rPr>
                  <a:t>총합</a:t>
                </a: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7F001337-3BF1-4878-BAF6-EA037DE4BE82}"/>
                </a:ext>
              </a:extLst>
            </p:cNvPr>
            <p:cNvGrpSpPr/>
            <p:nvPr/>
          </p:nvGrpSpPr>
          <p:grpSpPr>
            <a:xfrm>
              <a:off x="5999166" y="4180422"/>
              <a:ext cx="1812558" cy="687837"/>
              <a:chOff x="6096000" y="1318668"/>
              <a:chExt cx="2197040" cy="91711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8DC53-7CA4-4472-9CAE-CC3576A46961}"/>
                  </a:ext>
                </a:extLst>
              </p:cNvPr>
              <p:cNvSpPr txBox="1"/>
              <p:nvPr/>
            </p:nvSpPr>
            <p:spPr>
              <a:xfrm>
                <a:off x="6145890" y="1595362"/>
                <a:ext cx="2147149" cy="640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5, 10, 15</a:t>
                </a: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주 동안 </a:t>
                </a:r>
                <a:endParaRPr lang="en-US" altLang="ko-KR" sz="12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ko-KR" altLang="en-US" sz="1200" b="1" dirty="0">
                    <a:solidFill>
                      <a:schemeClr val="tx1">
                        <a:alpha val="65000"/>
                      </a:schemeClr>
                    </a:solidFill>
                    <a:latin typeface="Trebuchet MS" panose="020B0603020202020204" pitchFamily="34" charset="0"/>
                    <a:ea typeface="맑은 고딕" panose="020B0503020000020004" pitchFamily="50" charset="-127"/>
                  </a:rPr>
                  <a:t>출연하지 않은 데이터에  높은 점수</a:t>
                </a:r>
                <a:endParaRPr lang="en-US" altLang="ko-KR" sz="12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  <a:p>
                <a:pPr algn="r">
                  <a:lnSpc>
                    <a:spcPct val="130000"/>
                  </a:lnSpc>
                </a:pPr>
                <a:endParaRPr lang="ko-KR" altLang="en-US" sz="1200" b="1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AECF17-3BF7-4E6C-AF52-5D94678750D8}"/>
                  </a:ext>
                </a:extLst>
              </p:cNvPr>
              <p:cNvSpPr txBox="1"/>
              <p:nvPr/>
            </p:nvSpPr>
            <p:spPr>
              <a:xfrm>
                <a:off x="6096000" y="1318668"/>
                <a:ext cx="2197040" cy="255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320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pPr algn="r"/>
                <a:r>
                  <a:rPr lang="ko-KR" altLang="en-US" sz="1800" b="1" dirty="0" err="1">
                    <a:latin typeface="1훈떡볶이 R" panose="02020603020101020101" pitchFamily="18" charset="-127"/>
                    <a:ea typeface="1훈떡볶이 R" panose="02020603020101020101" pitchFamily="18" charset="-127"/>
                    <a:cs typeface="Arial" panose="020B0604020202020204" pitchFamily="34" charset="0"/>
                  </a:rPr>
                  <a:t>미출현</a:t>
                </a:r>
                <a:r>
                  <a:rPr lang="ko-KR" altLang="en-US" sz="1800" b="1" dirty="0">
                    <a:latin typeface="1훈떡볶이 R" panose="02020603020101020101" pitchFamily="18" charset="-127"/>
                    <a:ea typeface="1훈떡볶이 R" panose="02020603020101020101" pitchFamily="18" charset="-127"/>
                    <a:cs typeface="Arial" panose="020B0604020202020204" pitchFamily="34" charset="0"/>
                  </a:rPr>
                  <a:t> 숫자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480A25-1F79-4CEE-9BCA-9CB5A44DB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3131" y="3801969"/>
              <a:ext cx="184547" cy="183356"/>
            </a:xfrm>
            <a:custGeom>
              <a:avLst/>
              <a:gdLst>
                <a:gd name="T0" fmla="*/ 80 w 213"/>
                <a:gd name="T1" fmla="*/ 213 h 213"/>
                <a:gd name="T2" fmla="*/ 133 w 213"/>
                <a:gd name="T3" fmla="*/ 213 h 213"/>
                <a:gd name="T4" fmla="*/ 133 w 213"/>
                <a:gd name="T5" fmla="*/ 0 h 213"/>
                <a:gd name="T6" fmla="*/ 80 w 213"/>
                <a:gd name="T7" fmla="*/ 0 h 213"/>
                <a:gd name="T8" fmla="*/ 80 w 213"/>
                <a:gd name="T9" fmla="*/ 213 h 213"/>
                <a:gd name="T10" fmla="*/ 80 w 213"/>
                <a:gd name="T11" fmla="*/ 213 h 213"/>
                <a:gd name="T12" fmla="*/ 0 w 213"/>
                <a:gd name="T13" fmla="*/ 213 h 213"/>
                <a:gd name="T14" fmla="*/ 53 w 213"/>
                <a:gd name="T15" fmla="*/ 213 h 213"/>
                <a:gd name="T16" fmla="*/ 53 w 213"/>
                <a:gd name="T17" fmla="*/ 107 h 213"/>
                <a:gd name="T18" fmla="*/ 0 w 213"/>
                <a:gd name="T19" fmla="*/ 107 h 213"/>
                <a:gd name="T20" fmla="*/ 0 w 213"/>
                <a:gd name="T21" fmla="*/ 213 h 213"/>
                <a:gd name="T22" fmla="*/ 0 w 213"/>
                <a:gd name="T23" fmla="*/ 213 h 213"/>
                <a:gd name="T24" fmla="*/ 160 w 213"/>
                <a:gd name="T25" fmla="*/ 67 h 213"/>
                <a:gd name="T26" fmla="*/ 160 w 213"/>
                <a:gd name="T27" fmla="*/ 213 h 213"/>
                <a:gd name="T28" fmla="*/ 213 w 213"/>
                <a:gd name="T29" fmla="*/ 213 h 213"/>
                <a:gd name="T30" fmla="*/ 213 w 213"/>
                <a:gd name="T31" fmla="*/ 67 h 213"/>
                <a:gd name="T32" fmla="*/ 160 w 213"/>
                <a:gd name="T33" fmla="*/ 67 h 213"/>
                <a:gd name="T34" fmla="*/ 160 w 213"/>
                <a:gd name="T35" fmla="*/ 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213">
                  <a:moveTo>
                    <a:pt x="80" y="213"/>
                  </a:moveTo>
                  <a:lnTo>
                    <a:pt x="133" y="213"/>
                  </a:lnTo>
                  <a:lnTo>
                    <a:pt x="133" y="0"/>
                  </a:lnTo>
                  <a:lnTo>
                    <a:pt x="80" y="0"/>
                  </a:lnTo>
                  <a:lnTo>
                    <a:pt x="80" y="213"/>
                  </a:lnTo>
                  <a:lnTo>
                    <a:pt x="80" y="213"/>
                  </a:lnTo>
                  <a:close/>
                  <a:moveTo>
                    <a:pt x="0" y="213"/>
                  </a:moveTo>
                  <a:lnTo>
                    <a:pt x="53" y="213"/>
                  </a:lnTo>
                  <a:lnTo>
                    <a:pt x="53" y="107"/>
                  </a:lnTo>
                  <a:lnTo>
                    <a:pt x="0" y="107"/>
                  </a:lnTo>
                  <a:lnTo>
                    <a:pt x="0" y="213"/>
                  </a:lnTo>
                  <a:lnTo>
                    <a:pt x="0" y="213"/>
                  </a:lnTo>
                  <a:close/>
                  <a:moveTo>
                    <a:pt x="160" y="67"/>
                  </a:moveTo>
                  <a:lnTo>
                    <a:pt x="160" y="213"/>
                  </a:lnTo>
                  <a:lnTo>
                    <a:pt x="213" y="213"/>
                  </a:lnTo>
                  <a:lnTo>
                    <a:pt x="213" y="67"/>
                  </a:lnTo>
                  <a:lnTo>
                    <a:pt x="160" y="67"/>
                  </a:lnTo>
                  <a:lnTo>
                    <a:pt x="160" y="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166">
              <a:extLst>
                <a:ext uri="{FF2B5EF4-FFF2-40B4-BE49-F238E27FC236}">
                  <a16:creationId xmlns:a16="http://schemas.microsoft.com/office/drawing/2014/main" id="{1195B8FF-4C89-461B-A976-20A76D37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275" y="3773394"/>
              <a:ext cx="240506" cy="240506"/>
            </a:xfrm>
            <a:custGeom>
              <a:avLst/>
              <a:gdLst>
                <a:gd name="T0" fmla="*/ 247 w 280"/>
                <a:gd name="T1" fmla="*/ 133 h 280"/>
                <a:gd name="T2" fmla="*/ 227 w 280"/>
                <a:gd name="T3" fmla="*/ 133 h 280"/>
                <a:gd name="T4" fmla="*/ 227 w 280"/>
                <a:gd name="T5" fmla="*/ 80 h 280"/>
                <a:gd name="T6" fmla="*/ 200 w 280"/>
                <a:gd name="T7" fmla="*/ 53 h 280"/>
                <a:gd name="T8" fmla="*/ 147 w 280"/>
                <a:gd name="T9" fmla="*/ 53 h 280"/>
                <a:gd name="T10" fmla="*/ 147 w 280"/>
                <a:gd name="T11" fmla="*/ 33 h 280"/>
                <a:gd name="T12" fmla="*/ 114 w 280"/>
                <a:gd name="T13" fmla="*/ 0 h 280"/>
                <a:gd name="T14" fmla="*/ 80 w 280"/>
                <a:gd name="T15" fmla="*/ 33 h 280"/>
                <a:gd name="T16" fmla="*/ 80 w 280"/>
                <a:gd name="T17" fmla="*/ 53 h 280"/>
                <a:gd name="T18" fmla="*/ 27 w 280"/>
                <a:gd name="T19" fmla="*/ 53 h 280"/>
                <a:gd name="T20" fmla="*/ 0 w 280"/>
                <a:gd name="T21" fmla="*/ 80 h 280"/>
                <a:gd name="T22" fmla="*/ 0 w 280"/>
                <a:gd name="T23" fmla="*/ 131 h 280"/>
                <a:gd name="T24" fmla="*/ 20 w 280"/>
                <a:gd name="T25" fmla="*/ 131 h 280"/>
                <a:gd name="T26" fmla="*/ 56 w 280"/>
                <a:gd name="T27" fmla="*/ 167 h 280"/>
                <a:gd name="T28" fmla="*/ 20 w 280"/>
                <a:gd name="T29" fmla="*/ 203 h 280"/>
                <a:gd name="T30" fmla="*/ 0 w 280"/>
                <a:gd name="T31" fmla="*/ 203 h 280"/>
                <a:gd name="T32" fmla="*/ 0 w 280"/>
                <a:gd name="T33" fmla="*/ 253 h 280"/>
                <a:gd name="T34" fmla="*/ 27 w 280"/>
                <a:gd name="T35" fmla="*/ 280 h 280"/>
                <a:gd name="T36" fmla="*/ 78 w 280"/>
                <a:gd name="T37" fmla="*/ 280 h 280"/>
                <a:gd name="T38" fmla="*/ 78 w 280"/>
                <a:gd name="T39" fmla="*/ 260 h 280"/>
                <a:gd name="T40" fmla="*/ 114 w 280"/>
                <a:gd name="T41" fmla="*/ 224 h 280"/>
                <a:gd name="T42" fmla="*/ 150 w 280"/>
                <a:gd name="T43" fmla="*/ 260 h 280"/>
                <a:gd name="T44" fmla="*/ 150 w 280"/>
                <a:gd name="T45" fmla="*/ 280 h 280"/>
                <a:gd name="T46" fmla="*/ 200 w 280"/>
                <a:gd name="T47" fmla="*/ 280 h 280"/>
                <a:gd name="T48" fmla="*/ 227 w 280"/>
                <a:gd name="T49" fmla="*/ 253 h 280"/>
                <a:gd name="T50" fmla="*/ 227 w 280"/>
                <a:gd name="T51" fmla="*/ 200 h 280"/>
                <a:gd name="T52" fmla="*/ 247 w 280"/>
                <a:gd name="T53" fmla="*/ 200 h 280"/>
                <a:gd name="T54" fmla="*/ 280 w 280"/>
                <a:gd name="T55" fmla="*/ 167 h 280"/>
                <a:gd name="T56" fmla="*/ 247 w 280"/>
                <a:gd name="T57" fmla="*/ 133 h 280"/>
                <a:gd name="T58" fmla="*/ 247 w 280"/>
                <a:gd name="T59" fmla="*/ 13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0" h="280">
                  <a:moveTo>
                    <a:pt x="247" y="133"/>
                  </a:moveTo>
                  <a:lnTo>
                    <a:pt x="227" y="133"/>
                  </a:lnTo>
                  <a:lnTo>
                    <a:pt x="227" y="80"/>
                  </a:lnTo>
                  <a:cubicBezTo>
                    <a:pt x="227" y="65"/>
                    <a:pt x="215" y="53"/>
                    <a:pt x="200" y="53"/>
                  </a:cubicBezTo>
                  <a:lnTo>
                    <a:pt x="147" y="53"/>
                  </a:lnTo>
                  <a:lnTo>
                    <a:pt x="147" y="33"/>
                  </a:lnTo>
                  <a:cubicBezTo>
                    <a:pt x="147" y="15"/>
                    <a:pt x="132" y="0"/>
                    <a:pt x="114" y="0"/>
                  </a:cubicBezTo>
                  <a:cubicBezTo>
                    <a:pt x="95" y="0"/>
                    <a:pt x="80" y="15"/>
                    <a:pt x="80" y="33"/>
                  </a:cubicBezTo>
                  <a:lnTo>
                    <a:pt x="80" y="53"/>
                  </a:lnTo>
                  <a:lnTo>
                    <a:pt x="27" y="53"/>
                  </a:lnTo>
                  <a:cubicBezTo>
                    <a:pt x="12" y="53"/>
                    <a:pt x="0" y="65"/>
                    <a:pt x="0" y="80"/>
                  </a:cubicBezTo>
                  <a:lnTo>
                    <a:pt x="0" y="131"/>
                  </a:lnTo>
                  <a:lnTo>
                    <a:pt x="20" y="131"/>
                  </a:lnTo>
                  <a:cubicBezTo>
                    <a:pt x="40" y="131"/>
                    <a:pt x="56" y="147"/>
                    <a:pt x="56" y="167"/>
                  </a:cubicBezTo>
                  <a:cubicBezTo>
                    <a:pt x="56" y="187"/>
                    <a:pt x="40" y="203"/>
                    <a:pt x="20" y="203"/>
                  </a:cubicBezTo>
                  <a:lnTo>
                    <a:pt x="0" y="203"/>
                  </a:lnTo>
                  <a:lnTo>
                    <a:pt x="0" y="253"/>
                  </a:lnTo>
                  <a:cubicBezTo>
                    <a:pt x="0" y="268"/>
                    <a:pt x="12" y="280"/>
                    <a:pt x="27" y="280"/>
                  </a:cubicBezTo>
                  <a:lnTo>
                    <a:pt x="78" y="280"/>
                  </a:lnTo>
                  <a:lnTo>
                    <a:pt x="78" y="260"/>
                  </a:lnTo>
                  <a:cubicBezTo>
                    <a:pt x="78" y="240"/>
                    <a:pt x="94" y="224"/>
                    <a:pt x="114" y="224"/>
                  </a:cubicBezTo>
                  <a:cubicBezTo>
                    <a:pt x="134" y="224"/>
                    <a:pt x="150" y="240"/>
                    <a:pt x="150" y="260"/>
                  </a:cubicBezTo>
                  <a:lnTo>
                    <a:pt x="150" y="280"/>
                  </a:lnTo>
                  <a:lnTo>
                    <a:pt x="200" y="280"/>
                  </a:lnTo>
                  <a:cubicBezTo>
                    <a:pt x="215" y="280"/>
                    <a:pt x="227" y="268"/>
                    <a:pt x="227" y="253"/>
                  </a:cubicBezTo>
                  <a:lnTo>
                    <a:pt x="227" y="200"/>
                  </a:lnTo>
                  <a:lnTo>
                    <a:pt x="247" y="200"/>
                  </a:lnTo>
                  <a:cubicBezTo>
                    <a:pt x="265" y="200"/>
                    <a:pt x="280" y="185"/>
                    <a:pt x="280" y="167"/>
                  </a:cubicBezTo>
                  <a:cubicBezTo>
                    <a:pt x="280" y="148"/>
                    <a:pt x="265" y="133"/>
                    <a:pt x="247" y="133"/>
                  </a:cubicBezTo>
                  <a:lnTo>
                    <a:pt x="247" y="1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DF08BBE-CB87-491B-BD2E-9821F2BFB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3738" y="2847715"/>
              <a:ext cx="159544" cy="194072"/>
            </a:xfrm>
            <a:custGeom>
              <a:avLst/>
              <a:gdLst>
                <a:gd name="T0" fmla="*/ 187 w 187"/>
                <a:gd name="T1" fmla="*/ 80 h 226"/>
                <a:gd name="T2" fmla="*/ 134 w 187"/>
                <a:gd name="T3" fmla="*/ 80 h 226"/>
                <a:gd name="T4" fmla="*/ 134 w 187"/>
                <a:gd name="T5" fmla="*/ 0 h 226"/>
                <a:gd name="T6" fmla="*/ 54 w 187"/>
                <a:gd name="T7" fmla="*/ 0 h 226"/>
                <a:gd name="T8" fmla="*/ 54 w 187"/>
                <a:gd name="T9" fmla="*/ 80 h 226"/>
                <a:gd name="T10" fmla="*/ 0 w 187"/>
                <a:gd name="T11" fmla="*/ 80 h 226"/>
                <a:gd name="T12" fmla="*/ 94 w 187"/>
                <a:gd name="T13" fmla="*/ 173 h 226"/>
                <a:gd name="T14" fmla="*/ 187 w 187"/>
                <a:gd name="T15" fmla="*/ 80 h 226"/>
                <a:gd name="T16" fmla="*/ 187 w 187"/>
                <a:gd name="T17" fmla="*/ 80 h 226"/>
                <a:gd name="T18" fmla="*/ 0 w 187"/>
                <a:gd name="T19" fmla="*/ 200 h 226"/>
                <a:gd name="T20" fmla="*/ 0 w 187"/>
                <a:gd name="T21" fmla="*/ 226 h 226"/>
                <a:gd name="T22" fmla="*/ 187 w 187"/>
                <a:gd name="T23" fmla="*/ 226 h 226"/>
                <a:gd name="T24" fmla="*/ 187 w 187"/>
                <a:gd name="T25" fmla="*/ 200 h 226"/>
                <a:gd name="T26" fmla="*/ 0 w 187"/>
                <a:gd name="T27" fmla="*/ 200 h 226"/>
                <a:gd name="T28" fmla="*/ 0 w 187"/>
                <a:gd name="T29" fmla="*/ 20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226">
                  <a:moveTo>
                    <a:pt x="187" y="80"/>
                  </a:moveTo>
                  <a:lnTo>
                    <a:pt x="134" y="80"/>
                  </a:lnTo>
                  <a:lnTo>
                    <a:pt x="134" y="0"/>
                  </a:lnTo>
                  <a:lnTo>
                    <a:pt x="54" y="0"/>
                  </a:lnTo>
                  <a:lnTo>
                    <a:pt x="54" y="80"/>
                  </a:lnTo>
                  <a:lnTo>
                    <a:pt x="0" y="80"/>
                  </a:lnTo>
                  <a:lnTo>
                    <a:pt x="94" y="173"/>
                  </a:lnTo>
                  <a:lnTo>
                    <a:pt x="187" y="80"/>
                  </a:lnTo>
                  <a:lnTo>
                    <a:pt x="187" y="80"/>
                  </a:lnTo>
                  <a:close/>
                  <a:moveTo>
                    <a:pt x="0" y="200"/>
                  </a:moveTo>
                  <a:lnTo>
                    <a:pt x="0" y="226"/>
                  </a:lnTo>
                  <a:lnTo>
                    <a:pt x="187" y="226"/>
                  </a:lnTo>
                  <a:lnTo>
                    <a:pt x="187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F5814ED-8E6C-4356-9FC1-D18A9851A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9227" y="2841761"/>
              <a:ext cx="228600" cy="205979"/>
            </a:xfrm>
            <a:custGeom>
              <a:avLst/>
              <a:gdLst>
                <a:gd name="T0" fmla="*/ 134 w 267"/>
                <a:gd name="T1" fmla="*/ 0 h 240"/>
                <a:gd name="T2" fmla="*/ 0 w 267"/>
                <a:gd name="T3" fmla="*/ 240 h 240"/>
                <a:gd name="T4" fmla="*/ 267 w 267"/>
                <a:gd name="T5" fmla="*/ 53 h 240"/>
                <a:gd name="T6" fmla="*/ 134 w 267"/>
                <a:gd name="T7" fmla="*/ 53 h 240"/>
                <a:gd name="T8" fmla="*/ 27 w 267"/>
                <a:gd name="T9" fmla="*/ 213 h 240"/>
                <a:gd name="T10" fmla="*/ 54 w 267"/>
                <a:gd name="T11" fmla="*/ 186 h 240"/>
                <a:gd name="T12" fmla="*/ 54 w 267"/>
                <a:gd name="T13" fmla="*/ 213 h 240"/>
                <a:gd name="T14" fmla="*/ 27 w 267"/>
                <a:gd name="T15" fmla="*/ 160 h 240"/>
                <a:gd name="T16" fmla="*/ 54 w 267"/>
                <a:gd name="T17" fmla="*/ 133 h 240"/>
                <a:gd name="T18" fmla="*/ 54 w 267"/>
                <a:gd name="T19" fmla="*/ 160 h 240"/>
                <a:gd name="T20" fmla="*/ 27 w 267"/>
                <a:gd name="T21" fmla="*/ 106 h 240"/>
                <a:gd name="T22" fmla="*/ 54 w 267"/>
                <a:gd name="T23" fmla="*/ 80 h 240"/>
                <a:gd name="T24" fmla="*/ 54 w 267"/>
                <a:gd name="T25" fmla="*/ 106 h 240"/>
                <a:gd name="T26" fmla="*/ 27 w 267"/>
                <a:gd name="T27" fmla="*/ 53 h 240"/>
                <a:gd name="T28" fmla="*/ 54 w 267"/>
                <a:gd name="T29" fmla="*/ 26 h 240"/>
                <a:gd name="T30" fmla="*/ 54 w 267"/>
                <a:gd name="T31" fmla="*/ 53 h 240"/>
                <a:gd name="T32" fmla="*/ 80 w 267"/>
                <a:gd name="T33" fmla="*/ 213 h 240"/>
                <a:gd name="T34" fmla="*/ 107 w 267"/>
                <a:gd name="T35" fmla="*/ 186 h 240"/>
                <a:gd name="T36" fmla="*/ 107 w 267"/>
                <a:gd name="T37" fmla="*/ 213 h 240"/>
                <a:gd name="T38" fmla="*/ 80 w 267"/>
                <a:gd name="T39" fmla="*/ 160 h 240"/>
                <a:gd name="T40" fmla="*/ 107 w 267"/>
                <a:gd name="T41" fmla="*/ 133 h 240"/>
                <a:gd name="T42" fmla="*/ 107 w 267"/>
                <a:gd name="T43" fmla="*/ 160 h 240"/>
                <a:gd name="T44" fmla="*/ 80 w 267"/>
                <a:gd name="T45" fmla="*/ 106 h 240"/>
                <a:gd name="T46" fmla="*/ 107 w 267"/>
                <a:gd name="T47" fmla="*/ 80 h 240"/>
                <a:gd name="T48" fmla="*/ 107 w 267"/>
                <a:gd name="T49" fmla="*/ 106 h 240"/>
                <a:gd name="T50" fmla="*/ 80 w 267"/>
                <a:gd name="T51" fmla="*/ 53 h 240"/>
                <a:gd name="T52" fmla="*/ 107 w 267"/>
                <a:gd name="T53" fmla="*/ 26 h 240"/>
                <a:gd name="T54" fmla="*/ 107 w 267"/>
                <a:gd name="T55" fmla="*/ 53 h 240"/>
                <a:gd name="T56" fmla="*/ 134 w 267"/>
                <a:gd name="T57" fmla="*/ 213 h 240"/>
                <a:gd name="T58" fmla="*/ 160 w 267"/>
                <a:gd name="T59" fmla="*/ 186 h 240"/>
                <a:gd name="T60" fmla="*/ 134 w 267"/>
                <a:gd name="T61" fmla="*/ 160 h 240"/>
                <a:gd name="T62" fmla="*/ 160 w 267"/>
                <a:gd name="T63" fmla="*/ 133 h 240"/>
                <a:gd name="T64" fmla="*/ 134 w 267"/>
                <a:gd name="T65" fmla="*/ 106 h 240"/>
                <a:gd name="T66" fmla="*/ 240 w 267"/>
                <a:gd name="T67" fmla="*/ 80 h 240"/>
                <a:gd name="T68" fmla="*/ 240 w 267"/>
                <a:gd name="T69" fmla="*/ 213 h 240"/>
                <a:gd name="T70" fmla="*/ 187 w 267"/>
                <a:gd name="T71" fmla="*/ 106 h 240"/>
                <a:gd name="T72" fmla="*/ 214 w 267"/>
                <a:gd name="T73" fmla="*/ 133 h 240"/>
                <a:gd name="T74" fmla="*/ 214 w 267"/>
                <a:gd name="T75" fmla="*/ 106 h 240"/>
                <a:gd name="T76" fmla="*/ 187 w 267"/>
                <a:gd name="T77" fmla="*/ 160 h 240"/>
                <a:gd name="T78" fmla="*/ 214 w 267"/>
                <a:gd name="T79" fmla="*/ 186 h 240"/>
                <a:gd name="T80" fmla="*/ 214 w 267"/>
                <a:gd name="T81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240">
                  <a:moveTo>
                    <a:pt x="134" y="53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0" y="240"/>
                  </a:lnTo>
                  <a:lnTo>
                    <a:pt x="267" y="240"/>
                  </a:lnTo>
                  <a:lnTo>
                    <a:pt x="267" y="53"/>
                  </a:lnTo>
                  <a:lnTo>
                    <a:pt x="134" y="53"/>
                  </a:lnTo>
                  <a:lnTo>
                    <a:pt x="134" y="53"/>
                  </a:lnTo>
                  <a:close/>
                  <a:moveTo>
                    <a:pt x="54" y="213"/>
                  </a:moveTo>
                  <a:lnTo>
                    <a:pt x="27" y="213"/>
                  </a:lnTo>
                  <a:lnTo>
                    <a:pt x="27" y="186"/>
                  </a:lnTo>
                  <a:lnTo>
                    <a:pt x="54" y="186"/>
                  </a:lnTo>
                  <a:lnTo>
                    <a:pt x="54" y="213"/>
                  </a:lnTo>
                  <a:lnTo>
                    <a:pt x="54" y="213"/>
                  </a:lnTo>
                  <a:close/>
                  <a:moveTo>
                    <a:pt x="54" y="160"/>
                  </a:moveTo>
                  <a:lnTo>
                    <a:pt x="27" y="160"/>
                  </a:lnTo>
                  <a:lnTo>
                    <a:pt x="27" y="133"/>
                  </a:lnTo>
                  <a:lnTo>
                    <a:pt x="54" y="133"/>
                  </a:lnTo>
                  <a:lnTo>
                    <a:pt x="54" y="160"/>
                  </a:lnTo>
                  <a:lnTo>
                    <a:pt x="54" y="160"/>
                  </a:lnTo>
                  <a:close/>
                  <a:moveTo>
                    <a:pt x="54" y="106"/>
                  </a:moveTo>
                  <a:lnTo>
                    <a:pt x="27" y="106"/>
                  </a:lnTo>
                  <a:lnTo>
                    <a:pt x="27" y="80"/>
                  </a:lnTo>
                  <a:lnTo>
                    <a:pt x="54" y="80"/>
                  </a:lnTo>
                  <a:lnTo>
                    <a:pt x="54" y="106"/>
                  </a:lnTo>
                  <a:lnTo>
                    <a:pt x="54" y="106"/>
                  </a:lnTo>
                  <a:close/>
                  <a:moveTo>
                    <a:pt x="54" y="53"/>
                  </a:moveTo>
                  <a:lnTo>
                    <a:pt x="27" y="53"/>
                  </a:lnTo>
                  <a:lnTo>
                    <a:pt x="27" y="26"/>
                  </a:lnTo>
                  <a:lnTo>
                    <a:pt x="54" y="26"/>
                  </a:lnTo>
                  <a:lnTo>
                    <a:pt x="54" y="53"/>
                  </a:lnTo>
                  <a:lnTo>
                    <a:pt x="54" y="53"/>
                  </a:lnTo>
                  <a:close/>
                  <a:moveTo>
                    <a:pt x="107" y="213"/>
                  </a:moveTo>
                  <a:lnTo>
                    <a:pt x="80" y="213"/>
                  </a:lnTo>
                  <a:lnTo>
                    <a:pt x="80" y="186"/>
                  </a:lnTo>
                  <a:lnTo>
                    <a:pt x="107" y="186"/>
                  </a:lnTo>
                  <a:lnTo>
                    <a:pt x="107" y="213"/>
                  </a:lnTo>
                  <a:lnTo>
                    <a:pt x="107" y="213"/>
                  </a:lnTo>
                  <a:close/>
                  <a:moveTo>
                    <a:pt x="107" y="160"/>
                  </a:moveTo>
                  <a:lnTo>
                    <a:pt x="80" y="160"/>
                  </a:lnTo>
                  <a:lnTo>
                    <a:pt x="80" y="133"/>
                  </a:lnTo>
                  <a:lnTo>
                    <a:pt x="107" y="133"/>
                  </a:lnTo>
                  <a:lnTo>
                    <a:pt x="107" y="160"/>
                  </a:lnTo>
                  <a:lnTo>
                    <a:pt x="107" y="160"/>
                  </a:lnTo>
                  <a:close/>
                  <a:moveTo>
                    <a:pt x="107" y="106"/>
                  </a:moveTo>
                  <a:lnTo>
                    <a:pt x="80" y="106"/>
                  </a:lnTo>
                  <a:lnTo>
                    <a:pt x="80" y="80"/>
                  </a:lnTo>
                  <a:lnTo>
                    <a:pt x="107" y="80"/>
                  </a:lnTo>
                  <a:lnTo>
                    <a:pt x="107" y="106"/>
                  </a:lnTo>
                  <a:lnTo>
                    <a:pt x="107" y="106"/>
                  </a:lnTo>
                  <a:close/>
                  <a:moveTo>
                    <a:pt x="107" y="53"/>
                  </a:moveTo>
                  <a:lnTo>
                    <a:pt x="80" y="53"/>
                  </a:lnTo>
                  <a:lnTo>
                    <a:pt x="80" y="26"/>
                  </a:lnTo>
                  <a:lnTo>
                    <a:pt x="107" y="26"/>
                  </a:lnTo>
                  <a:lnTo>
                    <a:pt x="107" y="53"/>
                  </a:lnTo>
                  <a:lnTo>
                    <a:pt x="107" y="53"/>
                  </a:lnTo>
                  <a:close/>
                  <a:moveTo>
                    <a:pt x="240" y="213"/>
                  </a:moveTo>
                  <a:lnTo>
                    <a:pt x="134" y="213"/>
                  </a:lnTo>
                  <a:lnTo>
                    <a:pt x="134" y="186"/>
                  </a:lnTo>
                  <a:lnTo>
                    <a:pt x="160" y="186"/>
                  </a:lnTo>
                  <a:lnTo>
                    <a:pt x="160" y="160"/>
                  </a:lnTo>
                  <a:lnTo>
                    <a:pt x="134" y="160"/>
                  </a:lnTo>
                  <a:lnTo>
                    <a:pt x="134" y="133"/>
                  </a:lnTo>
                  <a:lnTo>
                    <a:pt x="160" y="133"/>
                  </a:lnTo>
                  <a:lnTo>
                    <a:pt x="160" y="106"/>
                  </a:lnTo>
                  <a:lnTo>
                    <a:pt x="134" y="106"/>
                  </a:lnTo>
                  <a:lnTo>
                    <a:pt x="134" y="80"/>
                  </a:lnTo>
                  <a:lnTo>
                    <a:pt x="240" y="80"/>
                  </a:lnTo>
                  <a:lnTo>
                    <a:pt x="240" y="213"/>
                  </a:lnTo>
                  <a:lnTo>
                    <a:pt x="240" y="213"/>
                  </a:lnTo>
                  <a:close/>
                  <a:moveTo>
                    <a:pt x="214" y="106"/>
                  </a:moveTo>
                  <a:lnTo>
                    <a:pt x="187" y="106"/>
                  </a:lnTo>
                  <a:lnTo>
                    <a:pt x="187" y="133"/>
                  </a:lnTo>
                  <a:lnTo>
                    <a:pt x="214" y="133"/>
                  </a:lnTo>
                  <a:lnTo>
                    <a:pt x="214" y="106"/>
                  </a:lnTo>
                  <a:lnTo>
                    <a:pt x="214" y="106"/>
                  </a:lnTo>
                  <a:close/>
                  <a:moveTo>
                    <a:pt x="214" y="160"/>
                  </a:moveTo>
                  <a:lnTo>
                    <a:pt x="187" y="160"/>
                  </a:lnTo>
                  <a:lnTo>
                    <a:pt x="187" y="186"/>
                  </a:lnTo>
                  <a:lnTo>
                    <a:pt x="214" y="186"/>
                  </a:lnTo>
                  <a:lnTo>
                    <a:pt x="214" y="160"/>
                  </a:lnTo>
                  <a:lnTo>
                    <a:pt x="214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55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83580F-3D6E-45A0-AEF6-28610E09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73" y="921167"/>
            <a:ext cx="721013" cy="1952625"/>
          </a:xfrm>
          <a:prstGeom prst="rect">
            <a:avLst/>
          </a:prstGeom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E9B01A0-3BCF-43D8-82FF-BFF7EFBA9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652116"/>
              </p:ext>
            </p:extLst>
          </p:nvPr>
        </p:nvGraphicFramePr>
        <p:xfrm>
          <a:off x="1326726" y="2449752"/>
          <a:ext cx="40550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0DA46F0-0704-4215-AE16-5FD5F71F52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t="16599" r="23578" b="17396"/>
          <a:stretch/>
        </p:blipFill>
        <p:spPr>
          <a:xfrm>
            <a:off x="5106713" y="3717399"/>
            <a:ext cx="360040" cy="43204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68FEF80-5CED-41F0-B31B-44BEF43E2AF4}"/>
              </a:ext>
            </a:extLst>
          </p:cNvPr>
          <p:cNvGrpSpPr/>
          <p:nvPr/>
        </p:nvGrpSpPr>
        <p:grpSpPr>
          <a:xfrm>
            <a:off x="6730880" y="1384593"/>
            <a:ext cx="1154475" cy="948154"/>
            <a:chOff x="2719192" y="2231620"/>
            <a:chExt cx="1154475" cy="948154"/>
          </a:xfrm>
        </p:grpSpPr>
        <p:pic>
          <p:nvPicPr>
            <p:cNvPr id="6" name="_x186058328" descr="DRW00001c0c274f">
              <a:extLst>
                <a:ext uri="{FF2B5EF4-FFF2-40B4-BE49-F238E27FC236}">
                  <a16:creationId xmlns:a16="http://schemas.microsoft.com/office/drawing/2014/main" id="{9A296A16-BBFF-489C-8280-1570B552F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192" y="2231620"/>
              <a:ext cx="1154475" cy="663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F99F7D-4F8F-46DD-82FB-516AF8621D13}"/>
                </a:ext>
              </a:extLst>
            </p:cNvPr>
            <p:cNvSpPr txBox="1"/>
            <p:nvPr/>
          </p:nvSpPr>
          <p:spPr>
            <a:xfrm>
              <a:off x="2801699" y="2925858"/>
              <a:ext cx="9829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(R</a:t>
              </a:r>
              <a:r>
                <a:rPr lang="ko-KR" altLang="en-US" sz="10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은 홀수 </a:t>
              </a:r>
              <a:r>
                <a:rPr lang="ko-KR" altLang="en-US" sz="1050" dirty="0" err="1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갯수</a:t>
              </a:r>
              <a:r>
                <a:rPr lang="en-US" altLang="ko-KR" sz="1050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)</a:t>
              </a:r>
              <a:endParaRPr lang="ko-KR" altLang="en-US" sz="1050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A68B232-F45E-4520-9491-B8082D8B2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273" y="3097427"/>
            <a:ext cx="2933700" cy="19431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EEC9060-E6C8-4903-8511-78A881396269}"/>
              </a:ext>
            </a:extLst>
          </p:cNvPr>
          <p:cNvSpPr/>
          <p:nvPr/>
        </p:nvSpPr>
        <p:spPr>
          <a:xfrm>
            <a:off x="8085907" y="3968623"/>
            <a:ext cx="174792" cy="1855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3DE50B1C-B817-40BE-A33E-8BC5E5693FE4}"/>
              </a:ext>
            </a:extLst>
          </p:cNvPr>
          <p:cNvSpPr txBox="1">
            <a:spLocks/>
          </p:cNvSpPr>
          <p:nvPr/>
        </p:nvSpPr>
        <p:spPr>
          <a:xfrm>
            <a:off x="774927" y="316781"/>
            <a:ext cx="5112568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3-1. </a:t>
            </a:r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홀수 짝수 비율</a:t>
            </a:r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0EDA9-201C-4CCD-8340-3B3ED0D99C39}"/>
              </a:ext>
            </a:extLst>
          </p:cNvPr>
          <p:cNvSpPr txBox="1"/>
          <p:nvPr/>
        </p:nvSpPr>
        <p:spPr>
          <a:xfrm>
            <a:off x="5597328" y="2768963"/>
            <a:ext cx="891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≒ </a:t>
            </a:r>
            <a:r>
              <a:rPr lang="ko-KR" altLang="en-US" sz="14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유사함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8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BF2DE7DA-0B24-4024-B3CD-7F7055C84587}"/>
              </a:ext>
            </a:extLst>
          </p:cNvPr>
          <p:cNvSpPr txBox="1">
            <a:spLocks/>
          </p:cNvSpPr>
          <p:nvPr/>
        </p:nvSpPr>
        <p:spPr>
          <a:xfrm>
            <a:off x="775896" y="92245"/>
            <a:ext cx="8172908" cy="556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0834B-21F3-4232-BFB7-C387343D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4" y="1634166"/>
            <a:ext cx="7574847" cy="2896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CA739-AD90-4473-8345-D850F1E55E00}"/>
              </a:ext>
            </a:extLst>
          </p:cNvPr>
          <p:cNvSpPr txBox="1"/>
          <p:nvPr/>
        </p:nvSpPr>
        <p:spPr>
          <a:xfrm>
            <a:off x="4133057" y="2076483"/>
            <a:ext cx="138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lottoNumber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8A59B4-C4FC-4AED-B7F4-5E0AC0C931B4}"/>
              </a:ext>
            </a:extLst>
          </p:cNvPr>
          <p:cNvSpPr/>
          <p:nvPr/>
        </p:nvSpPr>
        <p:spPr>
          <a:xfrm>
            <a:off x="5522256" y="2121849"/>
            <a:ext cx="414878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C57E6-305C-4286-9F2E-2EC8ED74EB34}"/>
              </a:ext>
            </a:extLst>
          </p:cNvPr>
          <p:cNvSpPr/>
          <p:nvPr/>
        </p:nvSpPr>
        <p:spPr>
          <a:xfrm>
            <a:off x="6055774" y="2120653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CF88DA-8E84-498D-B12A-06821A8550BE}"/>
              </a:ext>
            </a:extLst>
          </p:cNvPr>
          <p:cNvSpPr/>
          <p:nvPr/>
        </p:nvSpPr>
        <p:spPr>
          <a:xfrm>
            <a:off x="6545757" y="212097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4ABF4-8B86-4E9B-BD49-537B1397B31C}"/>
              </a:ext>
            </a:extLst>
          </p:cNvPr>
          <p:cNvSpPr/>
          <p:nvPr/>
        </p:nvSpPr>
        <p:spPr>
          <a:xfrm>
            <a:off x="7061855" y="2120653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4BEE0-8BEA-43D2-8A23-0FDD00E537C3}"/>
              </a:ext>
            </a:extLst>
          </p:cNvPr>
          <p:cNvSpPr/>
          <p:nvPr/>
        </p:nvSpPr>
        <p:spPr>
          <a:xfrm>
            <a:off x="7572791" y="2120653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8B119C-9122-4558-8554-AF8FC4D0980D}"/>
              </a:ext>
            </a:extLst>
          </p:cNvPr>
          <p:cNvSpPr/>
          <p:nvPr/>
        </p:nvSpPr>
        <p:spPr>
          <a:xfrm>
            <a:off x="8088888" y="2120975"/>
            <a:ext cx="401290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704729-9CDB-491A-B3B3-5BF32DDD4CDF}"/>
              </a:ext>
            </a:extLst>
          </p:cNvPr>
          <p:cNvSpPr/>
          <p:nvPr/>
        </p:nvSpPr>
        <p:spPr>
          <a:xfrm>
            <a:off x="5528143" y="3529181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D7C79C-9106-4645-8E2A-FBCAD2447060}"/>
              </a:ext>
            </a:extLst>
          </p:cNvPr>
          <p:cNvSpPr/>
          <p:nvPr/>
        </p:nvSpPr>
        <p:spPr>
          <a:xfrm>
            <a:off x="5954968" y="3529181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F46975-77E6-43DA-A75E-DD8CB1315334}"/>
              </a:ext>
            </a:extLst>
          </p:cNvPr>
          <p:cNvSpPr/>
          <p:nvPr/>
        </p:nvSpPr>
        <p:spPr>
          <a:xfrm>
            <a:off x="6373084" y="3529181"/>
            <a:ext cx="422756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A80E2-26BD-4AD6-970F-61DB975413E0}"/>
              </a:ext>
            </a:extLst>
          </p:cNvPr>
          <p:cNvSpPr/>
          <p:nvPr/>
        </p:nvSpPr>
        <p:spPr>
          <a:xfrm>
            <a:off x="6904416" y="3529181"/>
            <a:ext cx="422757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8A764C-8528-49EA-950F-EBBF3CD0A7FE}"/>
              </a:ext>
            </a:extLst>
          </p:cNvPr>
          <p:cNvSpPr/>
          <p:nvPr/>
        </p:nvSpPr>
        <p:spPr>
          <a:xfrm>
            <a:off x="7447486" y="3530587"/>
            <a:ext cx="422756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B86436-9CDF-4D56-8817-6A644568726A}"/>
              </a:ext>
            </a:extLst>
          </p:cNvPr>
          <p:cNvSpPr/>
          <p:nvPr/>
        </p:nvSpPr>
        <p:spPr>
          <a:xfrm>
            <a:off x="7963008" y="3529181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AA935-12E4-4FAE-8B64-9651A6A41525}"/>
              </a:ext>
            </a:extLst>
          </p:cNvPr>
          <p:cNvSpPr txBox="1"/>
          <p:nvPr/>
        </p:nvSpPr>
        <p:spPr>
          <a:xfrm>
            <a:off x="3773714" y="3484791"/>
            <a:ext cx="171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점수 </a:t>
            </a:r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pointOfOdd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8A782-1BA4-4A1E-A880-7CBDE0E9EDAD}"/>
              </a:ext>
            </a:extLst>
          </p:cNvPr>
          <p:cNvSpPr/>
          <p:nvPr/>
        </p:nvSpPr>
        <p:spPr>
          <a:xfrm>
            <a:off x="8380451" y="3529181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441DF-58AB-402E-9B0B-C699602D92BC}"/>
              </a:ext>
            </a:extLst>
          </p:cNvPr>
          <p:cNvSpPr txBox="1"/>
          <p:nvPr/>
        </p:nvSpPr>
        <p:spPr>
          <a:xfrm>
            <a:off x="5513097" y="2486193"/>
            <a:ext cx="45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%2</a:t>
            </a:r>
            <a:endParaRPr lang="ko-KR" altLang="en-US" sz="16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A71342-A302-4524-AB07-AC1A57A24A24}"/>
              </a:ext>
            </a:extLst>
          </p:cNvPr>
          <p:cNvSpPr/>
          <p:nvPr/>
        </p:nvSpPr>
        <p:spPr>
          <a:xfrm>
            <a:off x="6080895" y="2796356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99C5F9-DB7A-44F8-8C7E-3F475884EFBE}"/>
              </a:ext>
            </a:extLst>
          </p:cNvPr>
          <p:cNvSpPr/>
          <p:nvPr/>
        </p:nvSpPr>
        <p:spPr>
          <a:xfrm>
            <a:off x="6623133" y="2796356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320709-52A6-4C70-A611-59B434BEE6ED}"/>
              </a:ext>
            </a:extLst>
          </p:cNvPr>
          <p:cNvSpPr/>
          <p:nvPr/>
        </p:nvSpPr>
        <p:spPr>
          <a:xfrm>
            <a:off x="8219135" y="2796356"/>
            <a:ext cx="315882" cy="3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11184B-7C6A-4AE1-B556-566E7A731309}"/>
              </a:ext>
            </a:extLst>
          </p:cNvPr>
          <p:cNvSpPr txBox="1"/>
          <p:nvPr/>
        </p:nvSpPr>
        <p:spPr>
          <a:xfrm>
            <a:off x="4012103" y="3082168"/>
            <a:ext cx="19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1훈떡볶이 R" panose="02020603020101020101" pitchFamily="18" charset="-127"/>
                <a:ea typeface="1훈떡볶이 R" panose="02020603020101020101" pitchFamily="18" charset="-127"/>
              </a:rPr>
              <a:t>NumberOfOdd</a:t>
            </a:r>
            <a:r>
              <a:rPr lang="en-US" altLang="ko-KR" b="1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 = 3</a:t>
            </a:r>
            <a:endParaRPr lang="ko-KR" altLang="en-US" b="1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D4E2D-3484-4D09-843F-3C17E0A8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07" y="1265873"/>
            <a:ext cx="2728799" cy="21133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64A5F7-CD30-4296-A2E6-91DDAD5DDF93}"/>
              </a:ext>
            </a:extLst>
          </p:cNvPr>
          <p:cNvSpPr/>
          <p:nvPr/>
        </p:nvSpPr>
        <p:spPr>
          <a:xfrm>
            <a:off x="5990791" y="2341163"/>
            <a:ext cx="2566455" cy="19777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제목 6">
            <a:extLst>
              <a:ext uri="{FF2B5EF4-FFF2-40B4-BE49-F238E27FC236}">
                <a16:creationId xmlns:a16="http://schemas.microsoft.com/office/drawing/2014/main" id="{3DE50B1C-B817-40BE-A33E-8BC5E5693FE4}"/>
              </a:ext>
            </a:extLst>
          </p:cNvPr>
          <p:cNvSpPr txBox="1">
            <a:spLocks/>
          </p:cNvSpPr>
          <p:nvPr/>
        </p:nvSpPr>
        <p:spPr>
          <a:xfrm>
            <a:off x="774927" y="316781"/>
            <a:ext cx="5112568" cy="9878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3-1. </a:t>
            </a:r>
            <a:r>
              <a:rPr lang="ko-KR" altLang="en-US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홀수 짝수 비율</a:t>
            </a:r>
          </a:p>
        </p:txBody>
      </p:sp>
    </p:spTree>
    <p:extLst>
      <p:ext uri="{BB962C8B-B14F-4D97-AF65-F5344CB8AC3E}">
        <p14:creationId xmlns:p14="http://schemas.microsoft.com/office/powerpoint/2010/main" val="1901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2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618</Words>
  <Application>Microsoft Office PowerPoint</Application>
  <PresentationFormat>A4 용지(210x297mm)</PresentationFormat>
  <Paragraphs>282</Paragraphs>
  <Slides>17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1훈떡볶이 R</vt:lpstr>
      <vt:lpstr>1훈핑크풍차 Regular</vt:lpstr>
      <vt:lpstr>THE유럽여행</vt:lpstr>
      <vt:lpstr>THE하루일기</vt:lpstr>
      <vt:lpstr>맑은 고딕</vt:lpstr>
      <vt:lpstr>야놀자 야체 B</vt:lpstr>
      <vt:lpstr>Arial</vt:lpstr>
      <vt:lpstr>Calibri</vt:lpstr>
      <vt:lpstr>Calibri Light</vt:lpstr>
      <vt:lpstr>Trebuchet MS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55</cp:revision>
  <dcterms:created xsi:type="dcterms:W3CDTF">2021-01-08T01:39:11Z</dcterms:created>
  <dcterms:modified xsi:type="dcterms:W3CDTF">2021-01-25T00:25:57Z</dcterms:modified>
</cp:coreProperties>
</file>