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83" r:id="rId7"/>
    <p:sldId id="271" r:id="rId8"/>
    <p:sldId id="273" r:id="rId9"/>
    <p:sldId id="272" r:id="rId10"/>
    <p:sldId id="274" r:id="rId11"/>
    <p:sldId id="269" r:id="rId12"/>
    <p:sldId id="277" r:id="rId13"/>
    <p:sldId id="284" r:id="rId14"/>
    <p:sldId id="286" r:id="rId15"/>
    <p:sldId id="280" r:id="rId16"/>
    <p:sldId id="281" r:id="rId17"/>
    <p:sldId id="262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6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2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72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36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9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9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6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성적 관리 프로그램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컨설팅 에이전시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구성원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곽우영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장예진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조경환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정효재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부부연구]대화하는 방법이 다른 부부">
            <a:extLst>
              <a:ext uri="{FF2B5EF4-FFF2-40B4-BE49-F238E27FC236}">
                <a16:creationId xmlns:a16="http://schemas.microsoft.com/office/drawing/2014/main" id="{F229CDF1-AA03-4719-B14D-249AA33D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" y="24641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4D92B-0281-4776-89E8-A9A623409DD3}"/>
              </a:ext>
            </a:extLst>
          </p:cNvPr>
          <p:cNvSpPr txBox="1"/>
          <p:nvPr/>
        </p:nvSpPr>
        <p:spPr>
          <a:xfrm>
            <a:off x="1671427" y="104525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철수의 과학성적이 </a:t>
            </a:r>
            <a: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/>
            </a:r>
            <a:b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</a:br>
            <a: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20</a:t>
            </a:r>
            <a:r>
              <a:rPr lang="ko-KR" altLang="en-US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점 </a:t>
            </a:r>
            <a:r>
              <a:rPr lang="ko-KR" altLang="en-US" sz="12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떨어졌어</a:t>
            </a:r>
            <a:r>
              <a:rPr lang="en-US" altLang="ko-KR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  <a:endParaRPr lang="ko-KR" altLang="en-US" sz="12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D70D8-1E8F-44C2-8BD5-B57AB1CD2A13}"/>
              </a:ext>
            </a:extLst>
          </p:cNvPr>
          <p:cNvSpPr txBox="1"/>
          <p:nvPr/>
        </p:nvSpPr>
        <p:spPr>
          <a:xfrm>
            <a:off x="6325300" y="1045253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궁서체" panose="02030609000101010101" pitchFamily="17" charset="-127"/>
                <a:ea typeface="궁서체" panose="02030609000101010101" pitchFamily="17" charset="-127"/>
              </a:rPr>
              <a:t>우리반 평균도 심각해</a:t>
            </a:r>
          </a:p>
        </p:txBody>
      </p:sp>
    </p:spTree>
    <p:extLst>
      <p:ext uri="{BB962C8B-B14F-4D97-AF65-F5344CB8AC3E}">
        <p14:creationId xmlns:p14="http://schemas.microsoft.com/office/powerpoint/2010/main" val="1168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4579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9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4-(1).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별 성적의 입력 및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총점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산출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2125E0-73C2-4177-9E30-61873118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5" y="1930238"/>
            <a:ext cx="2642754" cy="16544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93EFB6-595A-402A-B8EF-F60B27EA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35" y="3818184"/>
            <a:ext cx="3992067" cy="20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2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4-(2).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과목 별 성적의 총점 및 평균 산출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64F6CF-9BF0-4578-A6EE-DECCD292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58976"/>
            <a:ext cx="5148403" cy="25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62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4-(3).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학기간의 성적차를 계산하여 저장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4E4541-E18E-41D0-A6D0-3F06C8DC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6116"/>
            <a:ext cx="5514946" cy="35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과정 소개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5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4-(4).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성적을 변화를 분석하여 결과 도출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02AB28-A334-4997-8D31-910F3A23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8" y="1845182"/>
            <a:ext cx="2939490" cy="4486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826EE-8F79-42FE-B402-AD5F94B2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35" y="1876425"/>
            <a:ext cx="4486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5.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오류 개선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428596" y="1417638"/>
            <a:ext cx="82296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/>
              <a:t>성적표 출력 부분에서 </a:t>
            </a:r>
            <a:r>
              <a:rPr lang="ko-KR" altLang="en-US" dirty="0" smtClean="0"/>
              <a:t>순서가 올바르게 </a:t>
            </a:r>
            <a:r>
              <a:rPr lang="ko-KR" altLang="en-US" dirty="0"/>
              <a:t>나오지 않은 문제점이 발생</a:t>
            </a:r>
            <a:endParaRPr lang="en-US" altLang="ko-KR" dirty="0"/>
          </a:p>
          <a:p>
            <a:pPr lvl="1" fontAlgn="base"/>
            <a:r>
              <a:rPr lang="en-US" altLang="ko-KR" dirty="0"/>
              <a:t> -&gt; </a:t>
            </a:r>
            <a:r>
              <a:rPr lang="ko-KR" altLang="en-US" sz="1500" dirty="0"/>
              <a:t>배열의 주소를 올바르게 수정하고</a:t>
            </a:r>
            <a:r>
              <a:rPr lang="en-US" altLang="ko-KR" sz="1500" dirty="0"/>
              <a:t>,</a:t>
            </a:r>
          </a:p>
          <a:p>
            <a:pPr lvl="1" fontAlgn="base"/>
            <a:r>
              <a:rPr lang="en-US" altLang="ko-KR" sz="1500" dirty="0"/>
              <a:t>     </a:t>
            </a:r>
            <a:r>
              <a:rPr lang="ko-KR" altLang="en-US" sz="1500" dirty="0" err="1"/>
              <a:t>개행이</a:t>
            </a:r>
            <a:r>
              <a:rPr lang="ko-KR" altLang="en-US" sz="1500" dirty="0"/>
              <a:t> 들어갈 위치를 수정함으로써 해결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/>
              <a:t>등급 표시 할 때 같은 등급으로 나옴 </a:t>
            </a:r>
            <a:endParaRPr lang="en-US" altLang="ko-KR" dirty="0"/>
          </a:p>
          <a:p>
            <a:pPr lvl="1" fontAlgn="base"/>
            <a:r>
              <a:rPr lang="en-US" altLang="ko-KR" dirty="0"/>
              <a:t>-&gt; </a:t>
            </a:r>
            <a:r>
              <a:rPr lang="ko-KR" altLang="en-US" sz="1500" dirty="0"/>
              <a:t>출력할 때 변수가 아닌 배열속에 저장 된 값을 가져옴으로써 해결</a:t>
            </a:r>
            <a:r>
              <a:rPr lang="en-US" altLang="ko-KR" sz="1500" dirty="0"/>
              <a:t>.</a:t>
            </a:r>
          </a:p>
          <a:p>
            <a:pPr lvl="1" fontAlgn="base"/>
            <a:r>
              <a:rPr lang="ko-KR" altLang="en-US" dirty="0"/>
              <a:t>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(“%c”, grade); -&gt;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(＂%c＂, </a:t>
            </a:r>
            <a:r>
              <a:rPr lang="en-US" altLang="ko-KR" sz="1200" dirty="0" smtClean="0"/>
              <a:t>a[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][</a:t>
            </a:r>
            <a:r>
              <a:rPr lang="en-US" altLang="ko-KR" sz="1200" dirty="0"/>
              <a:t>7]);</a:t>
            </a:r>
            <a:endParaRPr lang="ko-KR" altLang="en-US" sz="1200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/>
              <a:t>평균 값을 구할 때 자료형이 일치하지 않아 올바르지 않은 값을 출력</a:t>
            </a:r>
            <a:r>
              <a:rPr lang="en-US" altLang="ko-KR" dirty="0"/>
              <a:t> </a:t>
            </a:r>
          </a:p>
          <a:p>
            <a:pPr lvl="1" fontAlgn="base"/>
            <a:r>
              <a:rPr lang="en-US" altLang="ko-KR" dirty="0"/>
              <a:t>-&gt; </a:t>
            </a:r>
            <a:r>
              <a:rPr lang="ko-KR" altLang="en-US" sz="1500" dirty="0"/>
              <a:t>형을 일치 시켜 올바른 값을 출력되도록 함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5.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오류 개선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428596" y="1417638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char grade;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if (avr1 &gt;= 90)</a:t>
            </a:r>
          </a:p>
          <a:p>
            <a:r>
              <a:rPr lang="en-US" altLang="ko-KR" sz="1200" dirty="0"/>
              <a:t>grade = 'A';</a:t>
            </a:r>
          </a:p>
          <a:p>
            <a:r>
              <a:rPr lang="en-US" altLang="ko-KR" sz="1200" dirty="0"/>
              <a:t>else if (avr1 &gt;= 80 &amp;&amp; avr1 &lt; 90)</a:t>
            </a:r>
          </a:p>
          <a:p>
            <a:r>
              <a:rPr lang="en-US" altLang="ko-KR" sz="1200" dirty="0"/>
              <a:t>grade = 'B';</a:t>
            </a:r>
          </a:p>
          <a:p>
            <a:r>
              <a:rPr lang="en-US" altLang="ko-KR" sz="1200" dirty="0"/>
              <a:t>else if (avr1 &gt;= 70 &amp;&amp; avr1 &lt; 80)</a:t>
            </a:r>
          </a:p>
          <a:p>
            <a:r>
              <a:rPr lang="en-US" altLang="ko-KR" sz="1200" dirty="0"/>
              <a:t>grade = 'C';</a:t>
            </a:r>
          </a:p>
          <a:p>
            <a:r>
              <a:rPr lang="en-US" altLang="ko-KR" sz="1200" dirty="0"/>
              <a:t>else if (avr1 &gt;= 60 &amp;&amp; avr1 &lt; 70)</a:t>
            </a:r>
          </a:p>
          <a:p>
            <a:r>
              <a:rPr lang="en-US" altLang="ko-KR" sz="1200" dirty="0"/>
              <a:t>grade = 'D';</a:t>
            </a:r>
          </a:p>
          <a:p>
            <a:r>
              <a:rPr lang="en-US" altLang="ko-KR" sz="1200" dirty="0"/>
              <a:t>else if (avr1 &gt;= 50 &amp;&amp; avr1 &lt; 60)</a:t>
            </a:r>
          </a:p>
          <a:p>
            <a:r>
              <a:rPr lang="en-US" altLang="ko-KR" sz="1200" dirty="0"/>
              <a:t>grade = 'E';</a:t>
            </a:r>
          </a:p>
          <a:p>
            <a:r>
              <a:rPr lang="en-US" altLang="ko-KR" sz="1200" dirty="0"/>
              <a:t>else</a:t>
            </a:r>
          </a:p>
          <a:p>
            <a:r>
              <a:rPr lang="en-US" altLang="ko-KR" sz="1200" dirty="0"/>
              <a:t>grade = 'F';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arr1[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][7] = grade;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printf</a:t>
            </a:r>
            <a:r>
              <a:rPr lang="en-US" altLang="ko-KR" sz="1200" dirty="0"/>
              <a:t>("%c", arr1[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][7]);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개선 과정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출력시</a:t>
            </a:r>
            <a:r>
              <a:rPr lang="ko-KR" altLang="en-US" sz="1200" dirty="0"/>
              <a:t> 배열 </a:t>
            </a:r>
            <a:r>
              <a:rPr lang="ko-KR" altLang="en-US" sz="1200" dirty="0" err="1"/>
              <a:t>변수화된</a:t>
            </a:r>
            <a:r>
              <a:rPr lang="ko-KR" altLang="en-US" sz="1200" dirty="0"/>
              <a:t> </a:t>
            </a:r>
            <a:r>
              <a:rPr lang="en-US" altLang="ko-KR" sz="1200" dirty="0"/>
              <a:t>grade </a:t>
            </a:r>
            <a:r>
              <a:rPr lang="ko-KR" altLang="en-US" sz="1200" dirty="0"/>
              <a:t>말고 배열 그대로 </a:t>
            </a:r>
          </a:p>
          <a:p>
            <a:r>
              <a:rPr lang="ko-KR" altLang="en-US" sz="1200" dirty="0"/>
              <a:t>             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(“%c”, grade); -&gt;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("%c", </a:t>
            </a:r>
            <a:r>
              <a:rPr lang="en-US" altLang="ko-KR" sz="1200" dirty="0">
                <a:solidFill>
                  <a:srgbClr val="FF0000"/>
                </a:solidFill>
              </a:rPr>
              <a:t>arr1[</a:t>
            </a:r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][7]</a:t>
            </a:r>
            <a:r>
              <a:rPr lang="en-US" altLang="ko-KR" sz="1200" dirty="0"/>
              <a:t>);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348077" y="0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45221" y="110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  제 품 결 과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" y="1363096"/>
            <a:ext cx="6144163" cy="4384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09" y="279306"/>
            <a:ext cx="269585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48366" y="2595777"/>
            <a:ext cx="1405738" cy="1611677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9524" y="3470200"/>
              <a:ext cx="158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개요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20443" y="2626843"/>
            <a:ext cx="1490481" cy="1549546"/>
            <a:chOff x="4753763" y="2602462"/>
            <a:chExt cx="1863101" cy="1936932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5829" y="2602462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53763" y="3509032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943499" y="2592584"/>
            <a:ext cx="1490481" cy="1582116"/>
            <a:chOff x="2866316" y="2561749"/>
            <a:chExt cx="1863101" cy="1977645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2116" y="2561749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6316" y="3457427"/>
              <a:ext cx="186310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이론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85851" y="2618763"/>
            <a:ext cx="1863101" cy="1521432"/>
            <a:chOff x="6485302" y="2664151"/>
            <a:chExt cx="1863101" cy="1521432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408519" cy="1415242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31101" y="2664151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85302" y="3292148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과정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39644A-B3A2-4CDF-AB9C-8E52963D5BE1}"/>
              </a:ext>
            </a:extLst>
          </p:cNvPr>
          <p:cNvGrpSpPr/>
          <p:nvPr/>
        </p:nvGrpSpPr>
        <p:grpSpPr>
          <a:xfrm>
            <a:off x="7416706" y="2592584"/>
            <a:ext cx="1490481" cy="1571897"/>
            <a:chOff x="4766604" y="2574523"/>
            <a:chExt cx="1863101" cy="196487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0F06C0D-FB1A-4FCB-A602-095F22B56B45}"/>
                </a:ext>
              </a:extLst>
            </p:cNvPr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E53931-D14C-4DF4-8098-19F515B044C6}"/>
                </a:ext>
              </a:extLst>
            </p:cNvPr>
            <p:cNvSpPr txBox="1"/>
            <p:nvPr/>
          </p:nvSpPr>
          <p:spPr>
            <a:xfrm>
              <a:off x="5405826" y="2574523"/>
              <a:ext cx="571504" cy="884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A08A73-5E78-40CF-B39C-217E30BF4D03}"/>
                </a:ext>
              </a:extLst>
            </p:cNvPr>
            <p:cNvSpPr txBox="1"/>
            <p:nvPr/>
          </p:nvSpPr>
          <p:spPr>
            <a:xfrm>
              <a:off x="4766604" y="3512118"/>
              <a:ext cx="1863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오류 개선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1.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제작 개요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994280"/>
            <a:ext cx="7641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성적을 관리하는 입장에서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용이하게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성적의 변화를 관리하기 위해 제작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이전학기와 최근학기의 과목별 성적을 비교 분석하여 자신에게 부족한 부분을 한눈에 파악할 수 있음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성적변화에 대한 간단한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코멘트 제공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관련 이론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8258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언어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성적 및 평균을 저장 하기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및 자료형 선언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학생들의 성적을 입력하고 확인하기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 함수 선언</a:t>
            </a:r>
          </a:p>
          <a:p>
            <a:pPr lvl="1"/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학생 정보를 다루기 위한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학생들의 성적을 비교하고 등급을 분류하기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</a:p>
          <a:p>
            <a:pPr lvl="1"/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세분화를 위한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기능별 함수화</a:t>
            </a:r>
          </a:p>
        </p:txBody>
      </p: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77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3-(1).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별 성적의 입력을 받기 위한 함수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72A32-A33B-4FB0-8CA5-651F0E9B4BC5}"/>
              </a:ext>
            </a:extLst>
          </p:cNvPr>
          <p:cNvGrpSpPr/>
          <p:nvPr/>
        </p:nvGrpSpPr>
        <p:grpSpPr>
          <a:xfrm>
            <a:off x="918970" y="1995116"/>
            <a:ext cx="2533478" cy="3445246"/>
            <a:chOff x="3959600" y="811639"/>
            <a:chExt cx="2533478" cy="34452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231C3F2-6169-4D0C-BD78-FD216BCFBC85}"/>
                </a:ext>
              </a:extLst>
            </p:cNvPr>
            <p:cNvGrpSpPr/>
            <p:nvPr/>
          </p:nvGrpSpPr>
          <p:grpSpPr>
            <a:xfrm>
              <a:off x="3959600" y="2377752"/>
              <a:ext cx="2533478" cy="1879133"/>
              <a:chOff x="3959600" y="2377752"/>
              <a:chExt cx="2533478" cy="1879133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424D5AE-3296-4C0C-A785-7A5CF0340887}"/>
                  </a:ext>
                </a:extLst>
              </p:cNvPr>
              <p:cNvGrpSpPr/>
              <p:nvPr/>
            </p:nvGrpSpPr>
            <p:grpSpPr>
              <a:xfrm>
                <a:off x="3959600" y="2377752"/>
                <a:ext cx="2533478" cy="1879133"/>
                <a:chOff x="2709642" y="872456"/>
                <a:chExt cx="2776756" cy="1728132"/>
              </a:xfrm>
            </p:grpSpPr>
            <p:sp>
              <p:nvSpPr>
                <p:cNvPr id="26" name="순서도: 처리 25">
                  <a:extLst>
                    <a:ext uri="{FF2B5EF4-FFF2-40B4-BE49-F238E27FC236}">
                      <a16:creationId xmlns:a16="http://schemas.microsoft.com/office/drawing/2014/main" id="{7564F4A8-62F1-42CF-9FB3-B7BC012BEADE}"/>
                    </a:ext>
                  </a:extLst>
                </p:cNvPr>
                <p:cNvSpPr/>
                <p:nvPr/>
              </p:nvSpPr>
              <p:spPr>
                <a:xfrm>
                  <a:off x="2709642" y="872456"/>
                  <a:ext cx="2776756" cy="172813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/>
                    <a:t>ㄹㄹㄹㄹㄹㄹㄹㄹㄹㄹㄹㄹㄹㄹㄹㄹㄹㄹㄹㄹㄹㄹ</a:t>
                  </a:r>
                  <a:endParaRPr lang="ko-KR" altLang="en-US" dirty="0"/>
                </a:p>
              </p:txBody>
            </p:sp>
            <p:sp>
              <p:nvSpPr>
                <p:cNvPr id="27" name="순서도: 처리 26">
                  <a:extLst>
                    <a:ext uri="{FF2B5EF4-FFF2-40B4-BE49-F238E27FC236}">
                      <a16:creationId xmlns:a16="http://schemas.microsoft.com/office/drawing/2014/main" id="{9C08F6A8-8FF8-4F37-A897-7A7FEF036B83}"/>
                    </a:ext>
                  </a:extLst>
                </p:cNvPr>
                <p:cNvSpPr/>
                <p:nvPr/>
              </p:nvSpPr>
              <p:spPr>
                <a:xfrm>
                  <a:off x="2718033" y="1174460"/>
                  <a:ext cx="2768365" cy="1426128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97FFD6C-336E-4171-A77A-E0707008016F}"/>
                  </a:ext>
                </a:extLst>
              </p:cNvPr>
              <p:cNvGrpSpPr/>
              <p:nvPr/>
            </p:nvGrpSpPr>
            <p:grpSpPr>
              <a:xfrm>
                <a:off x="4377269" y="2944823"/>
                <a:ext cx="1698140" cy="1256020"/>
                <a:chOff x="2709642" y="998099"/>
                <a:chExt cx="2776756" cy="1728132"/>
              </a:xfrm>
            </p:grpSpPr>
            <p:sp>
              <p:nvSpPr>
                <p:cNvPr id="21" name="순서도: 처리 20">
                  <a:extLst>
                    <a:ext uri="{FF2B5EF4-FFF2-40B4-BE49-F238E27FC236}">
                      <a16:creationId xmlns:a16="http://schemas.microsoft.com/office/drawing/2014/main" id="{D72CC230-1C96-4B88-810E-AA2EF92CC52E}"/>
                    </a:ext>
                  </a:extLst>
                </p:cNvPr>
                <p:cNvSpPr/>
                <p:nvPr/>
              </p:nvSpPr>
              <p:spPr>
                <a:xfrm>
                  <a:off x="2709642" y="998099"/>
                  <a:ext cx="2776756" cy="172813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순서도: 처리 23">
                  <a:extLst>
                    <a:ext uri="{FF2B5EF4-FFF2-40B4-BE49-F238E27FC236}">
                      <a16:creationId xmlns:a16="http://schemas.microsoft.com/office/drawing/2014/main" id="{822629DF-CDAE-45C5-815E-00469714B6C6}"/>
                    </a:ext>
                  </a:extLst>
                </p:cNvPr>
                <p:cNvSpPr/>
                <p:nvPr/>
              </p:nvSpPr>
              <p:spPr>
                <a:xfrm>
                  <a:off x="2718034" y="1300103"/>
                  <a:ext cx="2768364" cy="1426128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05E38D4B-EDB0-433F-8B49-B4E33B1D10E4}"/>
                </a:ext>
              </a:extLst>
            </p:cNvPr>
            <p:cNvSpPr/>
            <p:nvPr/>
          </p:nvSpPr>
          <p:spPr>
            <a:xfrm>
              <a:off x="4689444" y="811639"/>
              <a:ext cx="1073790" cy="39428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시작</a:t>
              </a:r>
            </a:p>
          </p:txBody>
        </p:sp>
        <p:sp>
          <p:nvSpPr>
            <p:cNvPr id="11" name="순서도: 준비 10">
              <a:extLst>
                <a:ext uri="{FF2B5EF4-FFF2-40B4-BE49-F238E27FC236}">
                  <a16:creationId xmlns:a16="http://schemas.microsoft.com/office/drawing/2014/main" id="{AFBD6A74-BECD-4D1C-9C4C-AFDED31D63AC}"/>
                </a:ext>
              </a:extLst>
            </p:cNvPr>
            <p:cNvSpPr/>
            <p:nvPr/>
          </p:nvSpPr>
          <p:spPr>
            <a:xfrm>
              <a:off x="4689444" y="1625632"/>
              <a:ext cx="1073790" cy="394282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a[5][7]</a:t>
              </a:r>
              <a:endParaRPr lang="ko-KR" altLang="en-US" sz="1200" dirty="0"/>
            </a:p>
          </p:txBody>
        </p: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BE19179-D7EE-450D-AC75-72267FD22309}"/>
                </a:ext>
              </a:extLst>
            </p:cNvPr>
            <p:cNvSpPr/>
            <p:nvPr/>
          </p:nvSpPr>
          <p:spPr>
            <a:xfrm>
              <a:off x="4618134" y="3503873"/>
              <a:ext cx="1199626" cy="39428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Scanf</a:t>
              </a:r>
              <a:r>
                <a:rPr lang="en-US" altLang="ko-KR" sz="1200" dirty="0"/>
                <a:t> a[b][c]</a:t>
              </a:r>
              <a:endParaRPr lang="ko-KR" altLang="en-US" sz="12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DCBF20F-39F5-459A-B7DB-829C253A7429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5226339" y="1205921"/>
              <a:ext cx="0" cy="41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FA5799B-A9C8-47EA-8835-048051CC42D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226339" y="2019914"/>
              <a:ext cx="1" cy="34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6F41DA1-0EB8-4B32-916C-419BA696959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>
              <a:off x="5230167" y="2706145"/>
              <a:ext cx="0" cy="229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06588A2-48B6-488E-9D20-6A9009BEE1F3}"/>
                </a:ext>
              </a:extLst>
            </p:cNvPr>
            <p:cNvCxnSpPr>
              <a:cxnSpLocks/>
            </p:cNvCxnSpPr>
            <p:nvPr/>
          </p:nvCxnSpPr>
          <p:spPr>
            <a:xfrm>
              <a:off x="5217947" y="3176012"/>
              <a:ext cx="0" cy="30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A1171C-3B09-4E21-9EFE-1645C6E5BEA9}"/>
                </a:ext>
              </a:extLst>
            </p:cNvPr>
            <p:cNvSpPr txBox="1"/>
            <p:nvPr/>
          </p:nvSpPr>
          <p:spPr>
            <a:xfrm>
              <a:off x="4532880" y="2417967"/>
              <a:ext cx="13190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b=0; b&lt;4; b+1</a:t>
              </a:r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FA6C81-165E-4B30-A529-D7008D68DFBE}"/>
                </a:ext>
              </a:extLst>
            </p:cNvPr>
            <p:cNvSpPr txBox="1"/>
            <p:nvPr/>
          </p:nvSpPr>
          <p:spPr>
            <a:xfrm>
              <a:off x="4532880" y="2914304"/>
              <a:ext cx="1275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c=0; c&lt;5; c+1</a:t>
              </a:r>
              <a:endParaRPr lang="ko-KR" altLang="en-US" sz="1200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8D0DE7-CBB8-4388-A467-4E75EA2EE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93212"/>
              </p:ext>
            </p:extLst>
          </p:nvPr>
        </p:nvGraphicFramePr>
        <p:xfrm>
          <a:off x="4206410" y="2856146"/>
          <a:ext cx="4354285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848020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8568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005432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7706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4046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6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96267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1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966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CE581A-4192-431A-AA0B-F751BC8F23BE}"/>
              </a:ext>
            </a:extLst>
          </p:cNvPr>
          <p:cNvCxnSpPr>
            <a:cxnSpLocks/>
          </p:cNvCxnSpPr>
          <p:nvPr/>
        </p:nvCxnSpPr>
        <p:spPr>
          <a:xfrm>
            <a:off x="3590488" y="3561229"/>
            <a:ext cx="557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20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3-(1).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별 성적의 입력을 받기 위한 함수</a:t>
            </a:r>
          </a:p>
        </p:txBody>
      </p:sp>
      <p:pic>
        <p:nvPicPr>
          <p:cNvPr id="1030" name="Picture 6" descr="https://lh3.googleusercontent.com/KxtkwlqL2g6jdjMdYdJDWvY-YKDitC7jsH9cmq_En002gg-gYfVaZnGvE9n52ivHJz_ztsPF_ZMlEhuVvY2Gg892sOKM9x63-9hJLja5Hz_38cUuHqmh6k4H50O91OqslQ8enSNQUgs">
            <a:extLst>
              <a:ext uri="{FF2B5EF4-FFF2-40B4-BE49-F238E27FC236}">
                <a16:creationId xmlns:a16="http://schemas.microsoft.com/office/drawing/2014/main" id="{D8537CDC-8008-4FBA-8703-3DDE0723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1910693"/>
            <a:ext cx="7162153" cy="40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45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3-(2).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 별 총 합과 평균을 구하는 함수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080942-B78D-4830-A114-CA27CEA27CD2}"/>
              </a:ext>
            </a:extLst>
          </p:cNvPr>
          <p:cNvGrpSpPr/>
          <p:nvPr/>
        </p:nvGrpSpPr>
        <p:grpSpPr>
          <a:xfrm>
            <a:off x="539604" y="1916116"/>
            <a:ext cx="3218664" cy="3917832"/>
            <a:chOff x="1296320" y="658873"/>
            <a:chExt cx="3853480" cy="44919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E7D438-C42B-4D53-81F4-C697662BEE1A}"/>
                </a:ext>
              </a:extLst>
            </p:cNvPr>
            <p:cNvGrpSpPr/>
            <p:nvPr/>
          </p:nvGrpSpPr>
          <p:grpSpPr>
            <a:xfrm>
              <a:off x="1296320" y="658873"/>
              <a:ext cx="3853480" cy="4491967"/>
              <a:chOff x="1589499" y="1601224"/>
              <a:chExt cx="2776756" cy="1728132"/>
            </a:xfrm>
          </p:grpSpPr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B25E80E2-00DD-48CD-9421-EAEA965CB4CB}"/>
                  </a:ext>
                </a:extLst>
              </p:cNvPr>
              <p:cNvSpPr/>
              <p:nvPr/>
            </p:nvSpPr>
            <p:spPr>
              <a:xfrm>
                <a:off x="1589499" y="1601224"/>
                <a:ext cx="2776756" cy="172813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ff</a:t>
                </a:r>
                <a:endParaRPr lang="ko-KR" altLang="en-US" dirty="0"/>
              </a:p>
            </p:txBody>
          </p:sp>
          <p:sp>
            <p:nvSpPr>
              <p:cNvPr id="27" name="순서도: 처리 26">
                <a:extLst>
                  <a:ext uri="{FF2B5EF4-FFF2-40B4-BE49-F238E27FC236}">
                    <a16:creationId xmlns:a16="http://schemas.microsoft.com/office/drawing/2014/main" id="{F5FDFE8E-C273-430A-9498-7256AA2DCABD}"/>
                  </a:ext>
                </a:extLst>
              </p:cNvPr>
              <p:cNvSpPr/>
              <p:nvPr/>
            </p:nvSpPr>
            <p:spPr>
              <a:xfrm>
                <a:off x="1593695" y="1824515"/>
                <a:ext cx="2768365" cy="150484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AF3E34-5150-4574-BDFC-6C94CDA5E8C6}"/>
                </a:ext>
              </a:extLst>
            </p:cNvPr>
            <p:cNvSpPr/>
            <p:nvPr/>
          </p:nvSpPr>
          <p:spPr>
            <a:xfrm>
              <a:off x="2522677" y="1473762"/>
              <a:ext cx="1400764" cy="28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 = 0, </a:t>
              </a:r>
              <a:r>
                <a:rPr lang="en-US" altLang="ko-KR" sz="1200" dirty="0" err="1"/>
                <a:t>avr</a:t>
              </a:r>
              <a:r>
                <a:rPr lang="en-US" altLang="ko-KR" sz="1200" dirty="0"/>
                <a:t> = 0;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D68F6-DD24-403F-A1CF-A39E318AE858}"/>
                </a:ext>
              </a:extLst>
            </p:cNvPr>
            <p:cNvSpPr txBox="1"/>
            <p:nvPr/>
          </p:nvSpPr>
          <p:spPr>
            <a:xfrm>
              <a:off x="2461116" y="817576"/>
              <a:ext cx="1537019" cy="317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b=0; </a:t>
              </a:r>
              <a:r>
                <a:rPr lang="en-US" altLang="ko-KR" sz="1200" dirty="0" smtClean="0"/>
                <a:t>b&lt;4; </a:t>
              </a:r>
              <a:r>
                <a:rPr lang="en-US" altLang="ko-KR" sz="1200" dirty="0"/>
                <a:t>b+1</a:t>
              </a:r>
              <a:endParaRPr lang="ko-KR" altLang="en-US" sz="1200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E6D9C0D-E440-42CE-AEC5-9BB6C3744E4B}"/>
                </a:ext>
              </a:extLst>
            </p:cNvPr>
            <p:cNvGrpSpPr/>
            <p:nvPr/>
          </p:nvGrpSpPr>
          <p:grpSpPr>
            <a:xfrm>
              <a:off x="2165375" y="2112668"/>
              <a:ext cx="2115368" cy="1370157"/>
              <a:chOff x="2709642" y="872456"/>
              <a:chExt cx="2776756" cy="1728132"/>
            </a:xfrm>
          </p:grpSpPr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608E8A82-9EBE-4D69-B95E-4846850EAB05}"/>
                  </a:ext>
                </a:extLst>
              </p:cNvPr>
              <p:cNvSpPr/>
              <p:nvPr/>
            </p:nvSpPr>
            <p:spPr>
              <a:xfrm>
                <a:off x="2709642" y="872456"/>
                <a:ext cx="2776756" cy="172813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4FD198D8-879F-4BE8-9E11-E6E718DFF975}"/>
                  </a:ext>
                </a:extLst>
              </p:cNvPr>
              <p:cNvSpPr/>
              <p:nvPr/>
            </p:nvSpPr>
            <p:spPr>
              <a:xfrm>
                <a:off x="2718033" y="1174460"/>
                <a:ext cx="2768365" cy="1426128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A4ACFF-E4FA-436A-A35E-B8752FC2A585}"/>
                </a:ext>
              </a:extLst>
            </p:cNvPr>
            <p:cNvSpPr txBox="1"/>
            <p:nvPr/>
          </p:nvSpPr>
          <p:spPr>
            <a:xfrm>
              <a:off x="2506356" y="2112668"/>
              <a:ext cx="1433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 c=0; c&lt;5; c+1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80756C2-0A30-4C5D-95F0-9E00CFE0162A}"/>
                </a:ext>
              </a:extLst>
            </p:cNvPr>
            <p:cNvCxnSpPr>
              <a:stCxn id="27" idx="0"/>
              <a:endCxn id="10" idx="0"/>
            </p:cNvCxnSpPr>
            <p:nvPr/>
          </p:nvCxnSpPr>
          <p:spPr>
            <a:xfrm flipH="1">
              <a:off x="3223059" y="1239278"/>
              <a:ext cx="2" cy="234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EC99892-225B-462C-9FF9-A86D33BDF709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3223059" y="1758904"/>
              <a:ext cx="0" cy="353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BC23BEE-D70F-47DA-816E-03DCD2303F4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640" y="4250839"/>
              <a:ext cx="0" cy="37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79897B6E-5E5A-491B-988E-A287F57E4092}"/>
                </a:ext>
              </a:extLst>
            </p:cNvPr>
            <p:cNvSpPr/>
            <p:nvPr/>
          </p:nvSpPr>
          <p:spPr>
            <a:xfrm>
              <a:off x="2500534" y="2752163"/>
              <a:ext cx="1417085" cy="34631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 += a[b][c]</a:t>
              </a:r>
              <a:endParaRPr lang="ko-KR" altLang="en-US" sz="1200" dirty="0"/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FD74E15E-6092-4BCB-A12D-35A351C624D9}"/>
                </a:ext>
              </a:extLst>
            </p:cNvPr>
            <p:cNvSpPr/>
            <p:nvPr/>
          </p:nvSpPr>
          <p:spPr>
            <a:xfrm>
              <a:off x="2475099" y="3904526"/>
              <a:ext cx="1417085" cy="34631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avr</a:t>
              </a:r>
              <a:r>
                <a:rPr lang="en-US" altLang="ko-KR" sz="1200" dirty="0"/>
                <a:t> = d / 5.0</a:t>
              </a:r>
              <a:endParaRPr lang="ko-KR" altLang="en-US" sz="1200" dirty="0"/>
            </a:p>
          </p:txBody>
        </p: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9BEB9DF9-027B-4B47-8EC2-47CD6DFD6E8A}"/>
                </a:ext>
              </a:extLst>
            </p:cNvPr>
            <p:cNvSpPr/>
            <p:nvPr/>
          </p:nvSpPr>
          <p:spPr>
            <a:xfrm>
              <a:off x="2475097" y="4653475"/>
              <a:ext cx="1417085" cy="34631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a[b][5] = d</a:t>
              </a:r>
            </a:p>
            <a:p>
              <a:pPr algn="ctr"/>
              <a:r>
                <a:rPr lang="en-US" altLang="ko-KR" sz="1200" dirty="0"/>
                <a:t>a[b][6] = </a:t>
              </a:r>
              <a:r>
                <a:rPr lang="en-US" altLang="ko-KR" sz="1200" dirty="0" err="1"/>
                <a:t>avr</a:t>
              </a:r>
              <a:endParaRPr lang="ko-KR" altLang="en-US" sz="12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9496B0-F58E-45E7-8DF4-130C7FCD6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3640" y="3487207"/>
              <a:ext cx="1" cy="422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2DB58F-2451-4A72-9D60-E3D7F1F6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8286"/>
              </p:ext>
            </p:extLst>
          </p:nvPr>
        </p:nvGraphicFramePr>
        <p:xfrm>
          <a:off x="4474430" y="2550330"/>
          <a:ext cx="3710728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82">
                  <a:extLst>
                    <a:ext uri="{9D8B030D-6E8A-4147-A177-3AD203B41FA5}">
                      <a16:colId xmlns:a16="http://schemas.microsoft.com/office/drawing/2014/main" val="1414819857"/>
                    </a:ext>
                  </a:extLst>
                </a:gridCol>
                <a:gridCol w="927682">
                  <a:extLst>
                    <a:ext uri="{9D8B030D-6E8A-4147-A177-3AD203B41FA5}">
                      <a16:colId xmlns:a16="http://schemas.microsoft.com/office/drawing/2014/main" val="1222330876"/>
                    </a:ext>
                  </a:extLst>
                </a:gridCol>
                <a:gridCol w="927682">
                  <a:extLst>
                    <a:ext uri="{9D8B030D-6E8A-4147-A177-3AD203B41FA5}">
                      <a16:colId xmlns:a16="http://schemas.microsoft.com/office/drawing/2014/main" val="2175326098"/>
                    </a:ext>
                  </a:extLst>
                </a:gridCol>
                <a:gridCol w="927682">
                  <a:extLst>
                    <a:ext uri="{9D8B030D-6E8A-4147-A177-3AD203B41FA5}">
                      <a16:colId xmlns:a16="http://schemas.microsoft.com/office/drawing/2014/main" val="594324832"/>
                    </a:ext>
                  </a:extLst>
                </a:gridCol>
              </a:tblGrid>
              <a:tr h="259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과학</a:t>
                      </a: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총점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8819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364581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528598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85410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a[3][5]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a[3][6]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60312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A0641D7-C2CD-42BC-AA35-61B8854D5E43}"/>
              </a:ext>
            </a:extLst>
          </p:cNvPr>
          <p:cNvCxnSpPr>
            <a:cxnSpLocks/>
          </p:cNvCxnSpPr>
          <p:nvPr/>
        </p:nvCxnSpPr>
        <p:spPr>
          <a:xfrm>
            <a:off x="3825380" y="3565321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40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3-(3).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별 성적의 비교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FCA2187-9915-4B7F-AA6D-2A9109EAAA44}"/>
              </a:ext>
            </a:extLst>
          </p:cNvPr>
          <p:cNvGrpSpPr/>
          <p:nvPr/>
        </p:nvGrpSpPr>
        <p:grpSpPr>
          <a:xfrm>
            <a:off x="782828" y="1916116"/>
            <a:ext cx="3351049" cy="4186338"/>
            <a:chOff x="1296319" y="658873"/>
            <a:chExt cx="3853481" cy="505414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253352-6EB6-4202-9CA9-C112BE19F30B}"/>
                </a:ext>
              </a:extLst>
            </p:cNvPr>
            <p:cNvGrpSpPr/>
            <p:nvPr/>
          </p:nvGrpSpPr>
          <p:grpSpPr>
            <a:xfrm>
              <a:off x="1296319" y="658873"/>
              <a:ext cx="3853481" cy="5054148"/>
              <a:chOff x="1296319" y="658873"/>
              <a:chExt cx="3853481" cy="505414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4EB0F04-5F8E-4FD7-9083-21BB4B95F494}"/>
                  </a:ext>
                </a:extLst>
              </p:cNvPr>
              <p:cNvGrpSpPr/>
              <p:nvPr/>
            </p:nvGrpSpPr>
            <p:grpSpPr>
              <a:xfrm>
                <a:off x="1296320" y="658873"/>
                <a:ext cx="3853480" cy="5054148"/>
                <a:chOff x="1589499" y="1601224"/>
                <a:chExt cx="2776756" cy="1944412"/>
              </a:xfrm>
            </p:grpSpPr>
            <p:sp>
              <p:nvSpPr>
                <p:cNvPr id="40" name="순서도: 처리 39">
                  <a:extLst>
                    <a:ext uri="{FF2B5EF4-FFF2-40B4-BE49-F238E27FC236}">
                      <a16:creationId xmlns:a16="http://schemas.microsoft.com/office/drawing/2014/main" id="{71BA3F3A-2E05-4EB5-B7C7-AF06BE469E6E}"/>
                    </a:ext>
                  </a:extLst>
                </p:cNvPr>
                <p:cNvSpPr/>
                <p:nvPr/>
              </p:nvSpPr>
              <p:spPr>
                <a:xfrm>
                  <a:off x="1589499" y="1601224"/>
                  <a:ext cx="2776756" cy="1944412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ff</a:t>
                  </a:r>
                  <a:endParaRPr lang="ko-KR" altLang="en-US" dirty="0"/>
                </a:p>
              </p:txBody>
            </p:sp>
            <p:sp>
              <p:nvSpPr>
                <p:cNvPr id="41" name="순서도: 처리 40">
                  <a:extLst>
                    <a:ext uri="{FF2B5EF4-FFF2-40B4-BE49-F238E27FC236}">
                      <a16:creationId xmlns:a16="http://schemas.microsoft.com/office/drawing/2014/main" id="{2A39FDD6-745C-4DC9-84FC-41CCA29B4378}"/>
                    </a:ext>
                  </a:extLst>
                </p:cNvPr>
                <p:cNvSpPr/>
                <p:nvPr/>
              </p:nvSpPr>
              <p:spPr>
                <a:xfrm>
                  <a:off x="1593695" y="1722787"/>
                  <a:ext cx="2764985" cy="1822849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57938-D9D9-4058-A214-35829FBDE32E}"/>
                  </a:ext>
                </a:extLst>
              </p:cNvPr>
              <p:cNvSpPr txBox="1"/>
              <p:nvPr/>
            </p:nvSpPr>
            <p:spPr>
              <a:xfrm>
                <a:off x="2472754" y="669399"/>
                <a:ext cx="1495922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For b=0; b&lt;5; b+1</a:t>
                </a:r>
                <a:endParaRPr lang="ko-KR" altLang="en-US" sz="1200" dirty="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75B82DE-80B6-412A-ABBF-671E16563F09}"/>
                  </a:ext>
                </a:extLst>
              </p:cNvPr>
              <p:cNvGrpSpPr/>
              <p:nvPr/>
            </p:nvGrpSpPr>
            <p:grpSpPr>
              <a:xfrm>
                <a:off x="2010351" y="1360429"/>
                <a:ext cx="2424412" cy="4137141"/>
                <a:chOff x="2506148" y="-76317"/>
                <a:chExt cx="3182425" cy="5218033"/>
              </a:xfrm>
            </p:grpSpPr>
            <p:sp>
              <p:nvSpPr>
                <p:cNvPr id="38" name="순서도: 처리 37">
                  <a:extLst>
                    <a:ext uri="{FF2B5EF4-FFF2-40B4-BE49-F238E27FC236}">
                      <a16:creationId xmlns:a16="http://schemas.microsoft.com/office/drawing/2014/main" id="{1883FC57-BCA2-431A-B510-9229EB5597F0}"/>
                    </a:ext>
                  </a:extLst>
                </p:cNvPr>
                <p:cNvSpPr/>
                <p:nvPr/>
              </p:nvSpPr>
              <p:spPr>
                <a:xfrm>
                  <a:off x="2507475" y="-76317"/>
                  <a:ext cx="3181093" cy="5218033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순서도: 처리 38">
                  <a:extLst>
                    <a:ext uri="{FF2B5EF4-FFF2-40B4-BE49-F238E27FC236}">
                      <a16:creationId xmlns:a16="http://schemas.microsoft.com/office/drawing/2014/main" id="{AE98CCBF-6CC9-49EB-83F9-F572191FC3E0}"/>
                    </a:ext>
                  </a:extLst>
                </p:cNvPr>
                <p:cNvSpPr/>
                <p:nvPr/>
              </p:nvSpPr>
              <p:spPr>
                <a:xfrm>
                  <a:off x="2506148" y="225685"/>
                  <a:ext cx="3182425" cy="4916031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41D847-E640-48F8-BE25-67D1F5981CC7}"/>
                  </a:ext>
                </a:extLst>
              </p:cNvPr>
              <p:cNvSpPr txBox="1"/>
              <p:nvPr/>
            </p:nvSpPr>
            <p:spPr>
              <a:xfrm>
                <a:off x="2444896" y="1315199"/>
                <a:ext cx="1433406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For c=0; c&lt;7; c+1</a:t>
                </a:r>
                <a:endParaRPr lang="ko-KR" altLang="en-US" sz="1200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0405941-7E50-4FDC-BA41-859495AAAF8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>
                <a:off x="3220716" y="974854"/>
                <a:ext cx="2347" cy="382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순서도: 처리 35">
                <a:extLst>
                  <a:ext uri="{FF2B5EF4-FFF2-40B4-BE49-F238E27FC236}">
                    <a16:creationId xmlns:a16="http://schemas.microsoft.com/office/drawing/2014/main" id="{D66C2625-E21C-42D5-BCB4-A00391F811BF}"/>
                  </a:ext>
                </a:extLst>
              </p:cNvPr>
              <p:cNvSpPr/>
              <p:nvPr/>
            </p:nvSpPr>
            <p:spPr>
              <a:xfrm>
                <a:off x="2224277" y="1917492"/>
                <a:ext cx="1963017" cy="34631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/>
                  <a:t>Newa</a:t>
                </a:r>
                <a:r>
                  <a:rPr lang="en-US" altLang="ko-KR" sz="1100" dirty="0"/>
                  <a:t>[b][c] = </a:t>
                </a:r>
              </a:p>
              <a:p>
                <a:pPr algn="ctr"/>
                <a:r>
                  <a:rPr lang="en-US" altLang="ko-KR" sz="1100" dirty="0"/>
                  <a:t>a[b][c] – pasta[b][c]</a:t>
                </a:r>
                <a:endParaRPr lang="ko-KR" altLang="en-US" sz="1100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55190D17-7F92-4739-A5C3-E88FA28E8D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6319" y="5290634"/>
                <a:ext cx="1" cy="422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3797A9EF-4466-482A-B93B-9A43B077766E}"/>
                </a:ext>
              </a:extLst>
            </p:cNvPr>
            <p:cNvSpPr/>
            <p:nvPr/>
          </p:nvSpPr>
          <p:spPr>
            <a:xfrm>
              <a:off x="2352342" y="2510815"/>
              <a:ext cx="1695942" cy="4613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2A104A-0CEA-4431-9117-4B6EEED7837B}"/>
                </a:ext>
              </a:extLst>
            </p:cNvPr>
            <p:cNvSpPr txBox="1"/>
            <p:nvPr/>
          </p:nvSpPr>
          <p:spPr>
            <a:xfrm>
              <a:off x="2619666" y="2544826"/>
              <a:ext cx="1120820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Newa</a:t>
              </a:r>
              <a:r>
                <a:rPr lang="en-US" altLang="ko-KR" sz="1200" dirty="0"/>
                <a:t>[b][c]&lt;0</a:t>
              </a:r>
              <a:endParaRPr lang="ko-KR" altLang="en-US" sz="1200" dirty="0"/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DFAC36A-9D06-4716-A75F-62DD878DCB73}"/>
                </a:ext>
              </a:extLst>
            </p:cNvPr>
            <p:cNvSpPr/>
            <p:nvPr/>
          </p:nvSpPr>
          <p:spPr>
            <a:xfrm>
              <a:off x="2352342" y="3701401"/>
              <a:ext cx="1695942" cy="4613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73203F-5182-433E-A9E7-97C46A3D41C7}"/>
                </a:ext>
              </a:extLst>
            </p:cNvPr>
            <p:cNvSpPr txBox="1"/>
            <p:nvPr/>
          </p:nvSpPr>
          <p:spPr>
            <a:xfrm>
              <a:off x="2697158" y="3772181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Newa</a:t>
              </a:r>
              <a:r>
                <a:rPr lang="en-US" altLang="ko-KR" sz="1200" dirty="0"/>
                <a:t>[b][c]&gt;0</a:t>
              </a:r>
              <a:endParaRPr lang="ko-KR" altLang="en-US" sz="1200" dirty="0"/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DDD8A067-7225-4B95-8318-F909CE55B907}"/>
                </a:ext>
              </a:extLst>
            </p:cNvPr>
            <p:cNvSpPr/>
            <p:nvPr/>
          </p:nvSpPr>
          <p:spPr>
            <a:xfrm>
              <a:off x="2224277" y="4977839"/>
              <a:ext cx="1963017" cy="28802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printf</a:t>
              </a:r>
              <a:r>
                <a:rPr lang="en-US" altLang="ko-KR" sz="12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200" dirty="0">
                  <a:solidFill>
                    <a:srgbClr val="A3151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“%d ”)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4E8F09B3-686B-4EC3-B2A3-CE04AE0D0BD5}"/>
                </a:ext>
              </a:extLst>
            </p:cNvPr>
            <p:cNvSpPr/>
            <p:nvPr/>
          </p:nvSpPr>
          <p:spPr>
            <a:xfrm>
              <a:off x="2224277" y="4412340"/>
              <a:ext cx="1963017" cy="28802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printf</a:t>
              </a:r>
              <a:r>
                <a:rPr lang="en-US" altLang="ko-KR" sz="12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200" dirty="0">
                  <a:solidFill>
                    <a:srgbClr val="A3151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“%d ↑”)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19029F7A-6D6B-4252-98CD-65389EAA9D7E}"/>
                </a:ext>
              </a:extLst>
            </p:cNvPr>
            <p:cNvSpPr/>
            <p:nvPr/>
          </p:nvSpPr>
          <p:spPr>
            <a:xfrm>
              <a:off x="2224277" y="3206682"/>
              <a:ext cx="1963017" cy="28802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printf</a:t>
              </a:r>
              <a:r>
                <a:rPr lang="en-US" altLang="ko-KR" sz="12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200" dirty="0">
                  <a:solidFill>
                    <a:srgbClr val="A3151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“%d↓”)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03F2B4D9-2CDC-44E2-8AA1-417389D88931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>
              <a:off x="4048284" y="2741512"/>
              <a:ext cx="14604" cy="119058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FFCB6A6-2333-46CA-B2C1-0F69ADE1D155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>
              <a:off x="3200313" y="2972209"/>
              <a:ext cx="5473" cy="23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4C4E8B-221B-4954-9C74-8FF4A7216F78}"/>
                </a:ext>
              </a:extLst>
            </p:cNvPr>
            <p:cNvCxnSpPr>
              <a:cxnSpLocks/>
            </p:cNvCxnSpPr>
            <p:nvPr/>
          </p:nvCxnSpPr>
          <p:spPr>
            <a:xfrm>
              <a:off x="3223062" y="1599873"/>
              <a:ext cx="0" cy="286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0AF08BD-22AD-4E4E-A51C-EC1CCBDD77AC}"/>
                </a:ext>
              </a:extLst>
            </p:cNvPr>
            <p:cNvCxnSpPr>
              <a:cxnSpLocks/>
              <a:stCxn id="36" idx="2"/>
              <a:endCxn id="10" idx="0"/>
            </p:cNvCxnSpPr>
            <p:nvPr/>
          </p:nvCxnSpPr>
          <p:spPr>
            <a:xfrm flipH="1">
              <a:off x="3200313" y="2263805"/>
              <a:ext cx="5473" cy="247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3FE6871-E7CA-412C-8C7D-C85231306E53}"/>
                </a:ext>
              </a:extLst>
            </p:cNvPr>
            <p:cNvCxnSpPr>
              <a:cxnSpLocks/>
              <a:stCxn id="16" idx="2"/>
              <a:endCxn id="12" idx="0"/>
            </p:cNvCxnSpPr>
            <p:nvPr/>
          </p:nvCxnSpPr>
          <p:spPr>
            <a:xfrm flipH="1">
              <a:off x="3200313" y="3494704"/>
              <a:ext cx="5473" cy="20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1B24DFB-2F29-4501-BE30-9E18249AFB52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200313" y="4162794"/>
              <a:ext cx="5473" cy="24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28289CBD-C86A-403F-97A5-6FDB3C275DD2}"/>
                </a:ext>
              </a:extLst>
            </p:cNvPr>
            <p:cNvCxnSpPr>
              <a:cxnSpLocks/>
              <a:stCxn id="12" idx="1"/>
              <a:endCxn id="14" idx="1"/>
            </p:cNvCxnSpPr>
            <p:nvPr/>
          </p:nvCxnSpPr>
          <p:spPr>
            <a:xfrm rot="10800000" flipV="1">
              <a:off x="2224277" y="3932097"/>
              <a:ext cx="128066" cy="1189753"/>
            </a:xfrm>
            <a:prstGeom prst="bentConnector3">
              <a:avLst>
                <a:gd name="adj1" fmla="val 305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1AD22E-1DB3-449C-90E3-3EC73A9CCD5B}"/>
                </a:ext>
              </a:extLst>
            </p:cNvPr>
            <p:cNvSpPr txBox="1"/>
            <p:nvPr/>
          </p:nvSpPr>
          <p:spPr>
            <a:xfrm>
              <a:off x="3180075" y="2875396"/>
              <a:ext cx="40825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yes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A11FD3-7723-40FA-A4BC-734E0F460316}"/>
                </a:ext>
              </a:extLst>
            </p:cNvPr>
            <p:cNvSpPr txBox="1"/>
            <p:nvPr/>
          </p:nvSpPr>
          <p:spPr>
            <a:xfrm>
              <a:off x="3948200" y="2470866"/>
              <a:ext cx="36740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no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BAA432-6825-4C4F-9CE1-E93271F38993}"/>
                </a:ext>
              </a:extLst>
            </p:cNvPr>
            <p:cNvSpPr txBox="1"/>
            <p:nvPr/>
          </p:nvSpPr>
          <p:spPr>
            <a:xfrm>
              <a:off x="3203319" y="4112483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yes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042122-CCC0-495C-A563-0511D318BDCF}"/>
                </a:ext>
              </a:extLst>
            </p:cNvPr>
            <p:cNvSpPr txBox="1"/>
            <p:nvPr/>
          </p:nvSpPr>
          <p:spPr>
            <a:xfrm>
              <a:off x="2043499" y="3686050"/>
              <a:ext cx="36740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no</a:t>
              </a:r>
              <a:endParaRPr lang="ko-KR" altLang="en-US" sz="1200" dirty="0">
                <a:latin typeface="+mj-lt"/>
              </a:endParaRPr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7ED6E01-69E9-42B8-8C4F-1776997E6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53"/>
              </p:ext>
            </p:extLst>
          </p:nvPr>
        </p:nvGraphicFramePr>
        <p:xfrm>
          <a:off x="6194475" y="1906912"/>
          <a:ext cx="870857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4414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pasta[0][1]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5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pasta[1][1]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35698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pasta[2][1]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pasta[3][1]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82272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CAED860-2370-459B-A7CE-B40642C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65020"/>
              </p:ext>
            </p:extLst>
          </p:nvPr>
        </p:nvGraphicFramePr>
        <p:xfrm>
          <a:off x="4957948" y="1911545"/>
          <a:ext cx="754380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94414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5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35698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a[3][1]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82272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F1189903-076A-4403-A919-F2AEFE3E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70156"/>
              </p:ext>
            </p:extLst>
          </p:nvPr>
        </p:nvGraphicFramePr>
        <p:xfrm>
          <a:off x="7613613" y="1906911"/>
          <a:ext cx="870857" cy="1955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4414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5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356985"/>
                  </a:ext>
                </a:extLst>
              </a:tr>
              <a:tr h="47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newa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[3][1]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82272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5E50B9A-D8B0-4EA0-851B-7C2171053E73}"/>
              </a:ext>
            </a:extLst>
          </p:cNvPr>
          <p:cNvCxnSpPr/>
          <p:nvPr/>
        </p:nvCxnSpPr>
        <p:spPr>
          <a:xfrm>
            <a:off x="7065332" y="2459749"/>
            <a:ext cx="5482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034F3A-042B-44CE-85AF-0F65D4C2552D}"/>
              </a:ext>
            </a:extLst>
          </p:cNvPr>
          <p:cNvCxnSpPr>
            <a:cxnSpLocks/>
          </p:cNvCxnSpPr>
          <p:nvPr/>
        </p:nvCxnSpPr>
        <p:spPr>
          <a:xfrm flipV="1">
            <a:off x="5832942" y="2459749"/>
            <a:ext cx="257465" cy="1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81106" y="5360114"/>
            <a:ext cx="2701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A[b][c]=2</a:t>
            </a:r>
            <a:r>
              <a:rPr lang="ko-KR" altLang="en-US" sz="1500" dirty="0" smtClean="0"/>
              <a:t>학기 성적표</a:t>
            </a:r>
            <a:endParaRPr lang="en-US" altLang="ko-KR" sz="1500" dirty="0" smtClean="0"/>
          </a:p>
          <a:p>
            <a:r>
              <a:rPr lang="en-US" altLang="ko-KR" sz="1500" dirty="0" smtClean="0"/>
              <a:t>Pasta[b][c]=1</a:t>
            </a:r>
            <a:r>
              <a:rPr lang="ko-KR" altLang="en-US" sz="1500" dirty="0" smtClean="0"/>
              <a:t>학기 성적표</a:t>
            </a:r>
            <a:endParaRPr lang="en-US" altLang="ko-KR" sz="1500" dirty="0" smtClean="0"/>
          </a:p>
          <a:p>
            <a:r>
              <a:rPr lang="en-US" altLang="ko-KR" sz="1500" dirty="0" smtClean="0"/>
              <a:t>New a[b][c]=</a:t>
            </a:r>
            <a:r>
              <a:rPr lang="ko-KR" altLang="en-US" sz="1500" dirty="0" smtClean="0"/>
              <a:t>비교 성적표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520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3.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40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성적의 변화에 따른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코멘트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894C0D-89DA-4EA6-AB09-AE327C5FAC42}"/>
              </a:ext>
            </a:extLst>
          </p:cNvPr>
          <p:cNvGrpSpPr/>
          <p:nvPr/>
        </p:nvGrpSpPr>
        <p:grpSpPr>
          <a:xfrm>
            <a:off x="494383" y="2164297"/>
            <a:ext cx="2527723" cy="3426992"/>
            <a:chOff x="284521" y="1216404"/>
            <a:chExt cx="2859602" cy="423915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4427F79-7AE1-4FD6-AB4A-32B34D5259E8}"/>
                </a:ext>
              </a:extLst>
            </p:cNvPr>
            <p:cNvGrpSpPr/>
            <p:nvPr/>
          </p:nvGrpSpPr>
          <p:grpSpPr>
            <a:xfrm>
              <a:off x="284521" y="1216404"/>
              <a:ext cx="2859602" cy="4239159"/>
              <a:chOff x="1140198" y="832540"/>
              <a:chExt cx="2859602" cy="4239159"/>
            </a:xfrm>
          </p:grpSpPr>
          <p:sp>
            <p:nvSpPr>
              <p:cNvPr id="18" name="순서도: 판단 17">
                <a:extLst>
                  <a:ext uri="{FF2B5EF4-FFF2-40B4-BE49-F238E27FC236}">
                    <a16:creationId xmlns:a16="http://schemas.microsoft.com/office/drawing/2014/main" id="{645DBF3D-D125-472D-A2AB-5F6F3B9B6296}"/>
                  </a:ext>
                </a:extLst>
              </p:cNvPr>
              <p:cNvSpPr/>
              <p:nvPr/>
            </p:nvSpPr>
            <p:spPr>
              <a:xfrm>
                <a:off x="1140200" y="1373320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B==0?</a:t>
                </a:r>
                <a:endParaRPr lang="ko-KR" altLang="en-US" dirty="0"/>
              </a:p>
            </p:txBody>
          </p:sp>
          <p:sp>
            <p:nvSpPr>
              <p:cNvPr id="19" name="순서도: 판단 18">
                <a:extLst>
                  <a:ext uri="{FF2B5EF4-FFF2-40B4-BE49-F238E27FC236}">
                    <a16:creationId xmlns:a16="http://schemas.microsoft.com/office/drawing/2014/main" id="{F2B074DF-B493-458A-874B-564FF9CEE102}"/>
                  </a:ext>
                </a:extLst>
              </p:cNvPr>
              <p:cNvSpPr/>
              <p:nvPr/>
            </p:nvSpPr>
            <p:spPr>
              <a:xfrm>
                <a:off x="1140198" y="2148846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B==1?</a:t>
                </a:r>
                <a:endParaRPr lang="ko-KR" altLang="en-US" dirty="0"/>
              </a:p>
            </p:txBody>
          </p:sp>
          <p:sp>
            <p:nvSpPr>
              <p:cNvPr id="20" name="순서도: 판단 19">
                <a:extLst>
                  <a:ext uri="{FF2B5EF4-FFF2-40B4-BE49-F238E27FC236}">
                    <a16:creationId xmlns:a16="http://schemas.microsoft.com/office/drawing/2014/main" id="{64628DA2-53BD-4633-AE3C-2D74B2334037}"/>
                  </a:ext>
                </a:extLst>
              </p:cNvPr>
              <p:cNvSpPr/>
              <p:nvPr/>
            </p:nvSpPr>
            <p:spPr>
              <a:xfrm>
                <a:off x="1140198" y="2984466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B==2?</a:t>
                </a:r>
                <a:endParaRPr lang="ko-KR" altLang="en-US" dirty="0"/>
              </a:p>
            </p:txBody>
          </p:sp>
          <p:sp>
            <p:nvSpPr>
              <p:cNvPr id="21" name="순서도: 판단 20">
                <a:extLst>
                  <a:ext uri="{FF2B5EF4-FFF2-40B4-BE49-F238E27FC236}">
                    <a16:creationId xmlns:a16="http://schemas.microsoft.com/office/drawing/2014/main" id="{03DB4BC8-9AD4-409A-BE96-DEF98CC36A0D}"/>
                  </a:ext>
                </a:extLst>
              </p:cNvPr>
              <p:cNvSpPr/>
              <p:nvPr/>
            </p:nvSpPr>
            <p:spPr>
              <a:xfrm>
                <a:off x="1140198" y="3751352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B==3?</a:t>
                </a:r>
                <a:endParaRPr lang="ko-KR" altLang="en-US" dirty="0"/>
              </a:p>
            </p:txBody>
          </p:sp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DB1DC9A2-BDD5-4775-8655-82C23F3A6DFD}"/>
                  </a:ext>
                </a:extLst>
              </p:cNvPr>
              <p:cNvSpPr/>
              <p:nvPr/>
            </p:nvSpPr>
            <p:spPr>
              <a:xfrm>
                <a:off x="3236401" y="1455683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민수</a:t>
                </a:r>
              </a:p>
            </p:txBody>
          </p:sp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8B6A0D64-CED0-4FD1-937D-C9536909FD59}"/>
                  </a:ext>
                </a:extLst>
              </p:cNvPr>
              <p:cNvSpPr/>
              <p:nvPr/>
            </p:nvSpPr>
            <p:spPr>
              <a:xfrm>
                <a:off x="3236400" y="2226970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영희</a:t>
                </a:r>
              </a:p>
            </p:txBody>
          </p:sp>
          <p:sp>
            <p:nvSpPr>
              <p:cNvPr id="27" name="순서도: 처리 26">
                <a:extLst>
                  <a:ext uri="{FF2B5EF4-FFF2-40B4-BE49-F238E27FC236}">
                    <a16:creationId xmlns:a16="http://schemas.microsoft.com/office/drawing/2014/main" id="{B2772410-4A41-44E6-86D9-5A3518C22AB1}"/>
                  </a:ext>
                </a:extLst>
              </p:cNvPr>
              <p:cNvSpPr/>
              <p:nvPr/>
            </p:nvSpPr>
            <p:spPr>
              <a:xfrm>
                <a:off x="3236398" y="3064455"/>
                <a:ext cx="763399" cy="38126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지민</a:t>
                </a:r>
              </a:p>
            </p:txBody>
          </p:sp>
          <p:sp>
            <p:nvSpPr>
              <p:cNvPr id="28" name="순서도: 처리 27">
                <a:extLst>
                  <a:ext uri="{FF2B5EF4-FFF2-40B4-BE49-F238E27FC236}">
                    <a16:creationId xmlns:a16="http://schemas.microsoft.com/office/drawing/2014/main" id="{7FC2889A-6344-46FA-B121-3E43E7CB92E6}"/>
                  </a:ext>
                </a:extLst>
              </p:cNvPr>
              <p:cNvSpPr/>
              <p:nvPr/>
            </p:nvSpPr>
            <p:spPr>
              <a:xfrm>
                <a:off x="3236399" y="3830229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철수</a:t>
                </a:r>
              </a:p>
            </p:txBody>
          </p:sp>
          <p:sp>
            <p:nvSpPr>
              <p:cNvPr id="29" name="순서도: 처리 28">
                <a:extLst>
                  <a:ext uri="{FF2B5EF4-FFF2-40B4-BE49-F238E27FC236}">
                    <a16:creationId xmlns:a16="http://schemas.microsoft.com/office/drawing/2014/main" id="{F22F4C4C-58CD-4024-9E51-2099DA742EDB}"/>
                  </a:ext>
                </a:extLst>
              </p:cNvPr>
              <p:cNvSpPr/>
              <p:nvPr/>
            </p:nvSpPr>
            <p:spPr>
              <a:xfrm>
                <a:off x="1555452" y="4684168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전체</a:t>
                </a:r>
                <a:endParaRPr lang="en-US" altLang="ko-KR" dirty="0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35283F9-50D9-4B59-A45B-487550A8664D}"/>
                  </a:ext>
                </a:extLst>
              </p:cNvPr>
              <p:cNvCxnSpPr>
                <a:stCxn id="18" idx="3"/>
                <a:endCxn id="24" idx="1"/>
              </p:cNvCxnSpPr>
              <p:nvPr/>
            </p:nvCxnSpPr>
            <p:spPr>
              <a:xfrm>
                <a:off x="2734108" y="1645963"/>
                <a:ext cx="502293" cy="3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D8D544-1E80-40FD-A302-BAA4F2FA1189}"/>
                  </a:ext>
                </a:extLst>
              </p:cNvPr>
              <p:cNvCxnSpPr>
                <a:stCxn id="19" idx="3"/>
                <a:endCxn id="26" idx="1"/>
              </p:cNvCxnSpPr>
              <p:nvPr/>
            </p:nvCxnSpPr>
            <p:spPr>
              <a:xfrm flipV="1">
                <a:off x="2734106" y="2420736"/>
                <a:ext cx="502294" cy="7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88E1382-A141-483E-A3A6-C551C3ECC58C}"/>
                  </a:ext>
                </a:extLst>
              </p:cNvPr>
              <p:cNvCxnSpPr>
                <a:cxnSpLocks/>
                <a:stCxn id="20" idx="3"/>
                <a:endCxn id="27" idx="1"/>
              </p:cNvCxnSpPr>
              <p:nvPr/>
            </p:nvCxnSpPr>
            <p:spPr>
              <a:xfrm flipV="1">
                <a:off x="2734106" y="3255088"/>
                <a:ext cx="502292" cy="2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D9CBCDB-9EAB-4C94-AE23-F3B96E2CF5FC}"/>
                  </a:ext>
                </a:extLst>
              </p:cNvPr>
              <p:cNvCxnSpPr>
                <a:stCxn id="21" idx="3"/>
                <a:endCxn id="28" idx="1"/>
              </p:cNvCxnSpPr>
              <p:nvPr/>
            </p:nvCxnSpPr>
            <p:spPr>
              <a:xfrm>
                <a:off x="2734106" y="4023995"/>
                <a:ext cx="5022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C1C6317-02A6-4B88-B2C9-B63796DEB572}"/>
                  </a:ext>
                </a:extLst>
              </p:cNvPr>
              <p:cNvCxnSpPr>
                <a:stCxn id="21" idx="2"/>
                <a:endCxn id="29" idx="0"/>
              </p:cNvCxnSpPr>
              <p:nvPr/>
            </p:nvCxnSpPr>
            <p:spPr>
              <a:xfrm>
                <a:off x="1937152" y="4296637"/>
                <a:ext cx="0" cy="387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1F6521A-188D-4B8B-AEAB-1BA1E1ED933F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>
                <a:off x="1937152" y="3529751"/>
                <a:ext cx="0" cy="221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C499DF7-8AC8-47D3-96B3-0179FFAD1714}"/>
                  </a:ext>
                </a:extLst>
              </p:cNvPr>
              <p:cNvCxnSpPr>
                <a:stCxn id="19" idx="2"/>
                <a:endCxn id="20" idx="0"/>
              </p:cNvCxnSpPr>
              <p:nvPr/>
            </p:nvCxnSpPr>
            <p:spPr>
              <a:xfrm>
                <a:off x="1937152" y="2694131"/>
                <a:ext cx="0" cy="290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CC689697-5C55-456C-9CAE-5E69FEF07956}"/>
                  </a:ext>
                </a:extLst>
              </p:cNvPr>
              <p:cNvCxnSpPr>
                <a:stCxn id="18" idx="2"/>
                <a:endCxn id="19" idx="0"/>
              </p:cNvCxnSpPr>
              <p:nvPr/>
            </p:nvCxnSpPr>
            <p:spPr>
              <a:xfrm flipH="1">
                <a:off x="1937152" y="1918605"/>
                <a:ext cx="2" cy="230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369A21B-B9EA-464E-B572-730B935B2724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1937154" y="832540"/>
                <a:ext cx="0" cy="540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51C01-192B-4A51-ABE1-ACFED4DE91C7}"/>
                </a:ext>
              </a:extLst>
            </p:cNvPr>
            <p:cNvSpPr txBox="1"/>
            <p:nvPr/>
          </p:nvSpPr>
          <p:spPr>
            <a:xfrm>
              <a:off x="1925448" y="1712120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03232-309C-4265-859F-4EF86A84B2D0}"/>
                </a:ext>
              </a:extLst>
            </p:cNvPr>
            <p:cNvSpPr txBox="1"/>
            <p:nvPr/>
          </p:nvSpPr>
          <p:spPr>
            <a:xfrm>
              <a:off x="1925448" y="2527557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DE3BE0-2323-4841-B05D-0A2EC625F56C}"/>
                </a:ext>
              </a:extLst>
            </p:cNvPr>
            <p:cNvSpPr txBox="1"/>
            <p:nvPr/>
          </p:nvSpPr>
          <p:spPr>
            <a:xfrm>
              <a:off x="1925448" y="3361156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100F00-6608-4197-922F-F7375C22E6BF}"/>
                </a:ext>
              </a:extLst>
            </p:cNvPr>
            <p:cNvSpPr txBox="1"/>
            <p:nvPr/>
          </p:nvSpPr>
          <p:spPr>
            <a:xfrm>
              <a:off x="1919252" y="4104694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B4D8A3-C895-45E7-86DE-BC98600EACD7}"/>
                </a:ext>
              </a:extLst>
            </p:cNvPr>
            <p:cNvSpPr txBox="1"/>
            <p:nvPr/>
          </p:nvSpPr>
          <p:spPr>
            <a:xfrm>
              <a:off x="1063610" y="2242375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8B673C-B5D2-479F-81E9-F39363142DCF}"/>
                </a:ext>
              </a:extLst>
            </p:cNvPr>
            <p:cNvSpPr txBox="1"/>
            <p:nvPr/>
          </p:nvSpPr>
          <p:spPr>
            <a:xfrm>
              <a:off x="1063610" y="3095498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8F790E-5D82-4FB0-A82E-28A93707BF56}"/>
                </a:ext>
              </a:extLst>
            </p:cNvPr>
            <p:cNvSpPr txBox="1"/>
            <p:nvPr/>
          </p:nvSpPr>
          <p:spPr>
            <a:xfrm>
              <a:off x="1063610" y="388591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398D3E-8BA1-4A1F-8A85-FA2C8B9051DD}"/>
                </a:ext>
              </a:extLst>
            </p:cNvPr>
            <p:cNvSpPr txBox="1"/>
            <p:nvPr/>
          </p:nvSpPr>
          <p:spPr>
            <a:xfrm>
              <a:off x="1063610" y="473576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7A9C1B-ED27-4479-BE06-693403CDC934}"/>
              </a:ext>
            </a:extLst>
          </p:cNvPr>
          <p:cNvGrpSpPr/>
          <p:nvPr/>
        </p:nvGrpSpPr>
        <p:grpSpPr>
          <a:xfrm>
            <a:off x="3722050" y="1869852"/>
            <a:ext cx="2585381" cy="4186109"/>
            <a:chOff x="3911714" y="273678"/>
            <a:chExt cx="3063725" cy="6526665"/>
          </a:xfrm>
        </p:grpSpPr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2A5AAC55-9A53-4FA8-9B91-B8A8A7BBCA1F}"/>
                </a:ext>
              </a:extLst>
            </p:cNvPr>
            <p:cNvSpPr/>
            <p:nvPr/>
          </p:nvSpPr>
          <p:spPr>
            <a:xfrm>
              <a:off x="4326968" y="6412812"/>
              <a:ext cx="763399" cy="38753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평균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81D9D97-B41F-4A2E-84BE-89EFC7E2B5CB}"/>
                </a:ext>
              </a:extLst>
            </p:cNvPr>
            <p:cNvGrpSpPr/>
            <p:nvPr/>
          </p:nvGrpSpPr>
          <p:grpSpPr>
            <a:xfrm>
              <a:off x="3911714" y="273678"/>
              <a:ext cx="3063725" cy="6139134"/>
              <a:chOff x="3911714" y="273678"/>
              <a:chExt cx="3063725" cy="6139134"/>
            </a:xfrm>
          </p:grpSpPr>
          <p:sp>
            <p:nvSpPr>
              <p:cNvPr id="42" name="순서도: 판단 41">
                <a:extLst>
                  <a:ext uri="{FF2B5EF4-FFF2-40B4-BE49-F238E27FC236}">
                    <a16:creationId xmlns:a16="http://schemas.microsoft.com/office/drawing/2014/main" id="{8EDCAB29-014E-4B51-BAE2-C9220DA65035}"/>
                  </a:ext>
                </a:extLst>
              </p:cNvPr>
              <p:cNvSpPr/>
              <p:nvPr/>
            </p:nvSpPr>
            <p:spPr>
              <a:xfrm>
                <a:off x="3911714" y="1744653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C==1?</a:t>
                </a:r>
                <a:endParaRPr lang="ko-KR" altLang="en-US" dirty="0"/>
              </a:p>
            </p:txBody>
          </p:sp>
          <p:sp>
            <p:nvSpPr>
              <p:cNvPr id="43" name="순서도: 판단 42">
                <a:extLst>
                  <a:ext uri="{FF2B5EF4-FFF2-40B4-BE49-F238E27FC236}">
                    <a16:creationId xmlns:a16="http://schemas.microsoft.com/office/drawing/2014/main" id="{561EF61B-F2D0-4FF2-B721-645D42386013}"/>
                  </a:ext>
                </a:extLst>
              </p:cNvPr>
              <p:cNvSpPr/>
              <p:nvPr/>
            </p:nvSpPr>
            <p:spPr>
              <a:xfrm>
                <a:off x="3911714" y="2597227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C==2?</a:t>
                </a:r>
                <a:endParaRPr lang="ko-KR" altLang="en-US" dirty="0"/>
              </a:p>
            </p:txBody>
          </p:sp>
          <p:sp>
            <p:nvSpPr>
              <p:cNvPr id="44" name="순서도: 판단 43">
                <a:extLst>
                  <a:ext uri="{FF2B5EF4-FFF2-40B4-BE49-F238E27FC236}">
                    <a16:creationId xmlns:a16="http://schemas.microsoft.com/office/drawing/2014/main" id="{37DD67F0-DE30-4090-BE8A-2CDD9A4F2608}"/>
                  </a:ext>
                </a:extLst>
              </p:cNvPr>
              <p:cNvSpPr/>
              <p:nvPr/>
            </p:nvSpPr>
            <p:spPr>
              <a:xfrm>
                <a:off x="3911714" y="826852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C==0?</a:t>
                </a:r>
                <a:endParaRPr lang="ko-KR" altLang="en-US" dirty="0"/>
              </a:p>
            </p:txBody>
          </p:sp>
          <p:sp>
            <p:nvSpPr>
              <p:cNvPr id="45" name="순서도: 판단 44">
                <a:extLst>
                  <a:ext uri="{FF2B5EF4-FFF2-40B4-BE49-F238E27FC236}">
                    <a16:creationId xmlns:a16="http://schemas.microsoft.com/office/drawing/2014/main" id="{FD0D6DF7-1880-4E41-A6AE-A62C0C8724F9}"/>
                  </a:ext>
                </a:extLst>
              </p:cNvPr>
              <p:cNvSpPr/>
              <p:nvPr/>
            </p:nvSpPr>
            <p:spPr>
              <a:xfrm>
                <a:off x="3911714" y="3515028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C==3?</a:t>
                </a:r>
                <a:endParaRPr lang="ko-KR" altLang="en-US" dirty="0"/>
              </a:p>
            </p:txBody>
          </p:sp>
          <p:sp>
            <p:nvSpPr>
              <p:cNvPr id="46" name="순서도: 판단 45">
                <a:extLst>
                  <a:ext uri="{FF2B5EF4-FFF2-40B4-BE49-F238E27FC236}">
                    <a16:creationId xmlns:a16="http://schemas.microsoft.com/office/drawing/2014/main" id="{2FA4F145-0174-4D2C-A232-1F80D398915C}"/>
                  </a:ext>
                </a:extLst>
              </p:cNvPr>
              <p:cNvSpPr/>
              <p:nvPr/>
            </p:nvSpPr>
            <p:spPr>
              <a:xfrm>
                <a:off x="3911714" y="4426075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C==4?</a:t>
                </a:r>
                <a:endParaRPr lang="ko-KR" altLang="en-US" dirty="0"/>
              </a:p>
            </p:txBody>
          </p:sp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588483F9-A461-4A3A-A11B-2EECC5BE0EA4}"/>
                  </a:ext>
                </a:extLst>
              </p:cNvPr>
              <p:cNvSpPr/>
              <p:nvPr/>
            </p:nvSpPr>
            <p:spPr>
              <a:xfrm>
                <a:off x="3911714" y="5337122"/>
                <a:ext cx="1593908" cy="54528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C==5?</a:t>
                </a:r>
                <a:endParaRPr lang="ko-KR" altLang="en-US" dirty="0"/>
              </a:p>
            </p:txBody>
          </p:sp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155DE7AE-45D2-446D-994E-91EF38A96D71}"/>
                  </a:ext>
                </a:extLst>
              </p:cNvPr>
              <p:cNvSpPr/>
              <p:nvPr/>
            </p:nvSpPr>
            <p:spPr>
              <a:xfrm>
                <a:off x="6204703" y="909729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국어</a:t>
                </a:r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A617BF5A-DEB9-48C2-8626-20D6A567304F}"/>
                  </a:ext>
                </a:extLst>
              </p:cNvPr>
              <p:cNvSpPr/>
              <p:nvPr/>
            </p:nvSpPr>
            <p:spPr>
              <a:xfrm>
                <a:off x="6204704" y="1839228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영어</a:t>
                </a:r>
              </a:p>
            </p:txBody>
          </p:sp>
          <p:sp>
            <p:nvSpPr>
              <p:cNvPr id="50" name="순서도: 처리 49">
                <a:extLst>
                  <a:ext uri="{FF2B5EF4-FFF2-40B4-BE49-F238E27FC236}">
                    <a16:creationId xmlns:a16="http://schemas.microsoft.com/office/drawing/2014/main" id="{F1A93D95-903C-4042-8770-EB91CE615A66}"/>
                  </a:ext>
                </a:extLst>
              </p:cNvPr>
              <p:cNvSpPr/>
              <p:nvPr/>
            </p:nvSpPr>
            <p:spPr>
              <a:xfrm>
                <a:off x="6212040" y="2682857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수학</a:t>
                </a:r>
              </a:p>
            </p:txBody>
          </p:sp>
          <p:sp>
            <p:nvSpPr>
              <p:cNvPr id="51" name="순서도: 처리 50">
                <a:extLst>
                  <a:ext uri="{FF2B5EF4-FFF2-40B4-BE49-F238E27FC236}">
                    <a16:creationId xmlns:a16="http://schemas.microsoft.com/office/drawing/2014/main" id="{A856A5A7-21D6-4D98-9D62-AC1F37F0C2A4}"/>
                  </a:ext>
                </a:extLst>
              </p:cNvPr>
              <p:cNvSpPr/>
              <p:nvPr/>
            </p:nvSpPr>
            <p:spPr>
              <a:xfrm>
                <a:off x="6212040" y="3591151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사회</a:t>
                </a:r>
              </a:p>
            </p:txBody>
          </p:sp>
          <p:sp>
            <p:nvSpPr>
              <p:cNvPr id="52" name="순서도: 처리 51">
                <a:extLst>
                  <a:ext uri="{FF2B5EF4-FFF2-40B4-BE49-F238E27FC236}">
                    <a16:creationId xmlns:a16="http://schemas.microsoft.com/office/drawing/2014/main" id="{F333BE69-7973-41B0-A2FB-7A464D097E52}"/>
                  </a:ext>
                </a:extLst>
              </p:cNvPr>
              <p:cNvSpPr/>
              <p:nvPr/>
            </p:nvSpPr>
            <p:spPr>
              <a:xfrm>
                <a:off x="6212040" y="4507707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과학</a:t>
                </a:r>
              </a:p>
            </p:txBody>
          </p:sp>
          <p:sp>
            <p:nvSpPr>
              <p:cNvPr id="53" name="순서도: 처리 52">
                <a:extLst>
                  <a:ext uri="{FF2B5EF4-FFF2-40B4-BE49-F238E27FC236}">
                    <a16:creationId xmlns:a16="http://schemas.microsoft.com/office/drawing/2014/main" id="{2C588512-6789-43B2-9D80-E8E0D9DEAD03}"/>
                  </a:ext>
                </a:extLst>
              </p:cNvPr>
              <p:cNvSpPr/>
              <p:nvPr/>
            </p:nvSpPr>
            <p:spPr>
              <a:xfrm>
                <a:off x="6204703" y="5424263"/>
                <a:ext cx="763399" cy="3875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총점</a:t>
                </a: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8863064-EF6A-48B1-83D9-251BCB7E426B}"/>
                  </a:ext>
                </a:extLst>
              </p:cNvPr>
              <p:cNvCxnSpPr>
                <a:stCxn id="44" idx="3"/>
                <a:endCxn id="48" idx="1"/>
              </p:cNvCxnSpPr>
              <p:nvPr/>
            </p:nvCxnSpPr>
            <p:spPr>
              <a:xfrm>
                <a:off x="5505622" y="1099495"/>
                <a:ext cx="699081" cy="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E78BB4D-5E6F-48F9-A21F-5403BEB19930}"/>
                  </a:ext>
                </a:extLst>
              </p:cNvPr>
              <p:cNvCxnSpPr>
                <a:stCxn id="42" idx="3"/>
                <a:endCxn id="49" idx="1"/>
              </p:cNvCxnSpPr>
              <p:nvPr/>
            </p:nvCxnSpPr>
            <p:spPr>
              <a:xfrm>
                <a:off x="5505622" y="2017296"/>
                <a:ext cx="699082" cy="15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587F33E-8122-410B-8FCB-28ECEBE94E22}"/>
                  </a:ext>
                </a:extLst>
              </p:cNvPr>
              <p:cNvCxnSpPr>
                <a:stCxn id="43" idx="3"/>
                <a:endCxn id="50" idx="1"/>
              </p:cNvCxnSpPr>
              <p:nvPr/>
            </p:nvCxnSpPr>
            <p:spPr>
              <a:xfrm>
                <a:off x="5505622" y="2869870"/>
                <a:ext cx="706418" cy="67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4CD045B-DFCB-49ED-A1EA-87E61066B948}"/>
                  </a:ext>
                </a:extLst>
              </p:cNvPr>
              <p:cNvCxnSpPr>
                <a:stCxn id="45" idx="3"/>
                <a:endCxn id="51" idx="1"/>
              </p:cNvCxnSpPr>
              <p:nvPr/>
            </p:nvCxnSpPr>
            <p:spPr>
              <a:xfrm flipV="1">
                <a:off x="5505622" y="3784917"/>
                <a:ext cx="706418" cy="2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3757000B-1D6C-45E2-B2AC-AE25364B544D}"/>
                  </a:ext>
                </a:extLst>
              </p:cNvPr>
              <p:cNvCxnSpPr>
                <a:cxnSpLocks/>
                <a:stCxn id="46" idx="3"/>
                <a:endCxn id="52" idx="1"/>
              </p:cNvCxnSpPr>
              <p:nvPr/>
            </p:nvCxnSpPr>
            <p:spPr>
              <a:xfrm>
                <a:off x="5505622" y="4698718"/>
                <a:ext cx="706418" cy="2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BE47EC8D-F32E-4659-820B-2B1259CB05CB}"/>
                  </a:ext>
                </a:extLst>
              </p:cNvPr>
              <p:cNvCxnSpPr>
                <a:stCxn id="47" idx="3"/>
                <a:endCxn id="53" idx="1"/>
              </p:cNvCxnSpPr>
              <p:nvPr/>
            </p:nvCxnSpPr>
            <p:spPr>
              <a:xfrm>
                <a:off x="5505622" y="5609765"/>
                <a:ext cx="699081" cy="8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BFDA5624-91F6-4F10-AFF1-605316AEB644}"/>
                  </a:ext>
                </a:extLst>
              </p:cNvPr>
              <p:cNvCxnSpPr>
                <a:stCxn id="47" idx="2"/>
                <a:endCxn id="40" idx="0"/>
              </p:cNvCxnSpPr>
              <p:nvPr/>
            </p:nvCxnSpPr>
            <p:spPr>
              <a:xfrm>
                <a:off x="4708668" y="5882407"/>
                <a:ext cx="0" cy="530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79ABF4AD-31FD-42F1-8760-2B8FCE852BC2}"/>
                  </a:ext>
                </a:extLst>
              </p:cNvPr>
              <p:cNvCxnSpPr>
                <a:endCxn id="44" idx="0"/>
              </p:cNvCxnSpPr>
              <p:nvPr/>
            </p:nvCxnSpPr>
            <p:spPr>
              <a:xfrm>
                <a:off x="4708668" y="273678"/>
                <a:ext cx="0" cy="5531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5A19280C-49DF-44FF-96F8-7D67B6C28732}"/>
                  </a:ext>
                </a:extLst>
              </p:cNvPr>
              <p:cNvCxnSpPr>
                <a:stCxn id="44" idx="2"/>
                <a:endCxn id="42" idx="0"/>
              </p:cNvCxnSpPr>
              <p:nvPr/>
            </p:nvCxnSpPr>
            <p:spPr>
              <a:xfrm>
                <a:off x="4708668" y="1372137"/>
                <a:ext cx="0" cy="37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DFB00B21-5792-4AEC-8B01-AD1F2A1348FE}"/>
                  </a:ext>
                </a:extLst>
              </p:cNvPr>
              <p:cNvCxnSpPr>
                <a:stCxn id="42" idx="2"/>
                <a:endCxn id="43" idx="0"/>
              </p:cNvCxnSpPr>
              <p:nvPr/>
            </p:nvCxnSpPr>
            <p:spPr>
              <a:xfrm>
                <a:off x="4708668" y="2289938"/>
                <a:ext cx="0" cy="307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1B80A6B1-9212-4E1E-AD8D-57726D52713A}"/>
                  </a:ext>
                </a:extLst>
              </p:cNvPr>
              <p:cNvCxnSpPr>
                <a:stCxn id="43" idx="2"/>
                <a:endCxn id="45" idx="0"/>
              </p:cNvCxnSpPr>
              <p:nvPr/>
            </p:nvCxnSpPr>
            <p:spPr>
              <a:xfrm>
                <a:off x="4708668" y="3142512"/>
                <a:ext cx="0" cy="37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358E4E9-AD18-4341-9DB8-5F14FFB241A6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4708668" y="4060313"/>
                <a:ext cx="0" cy="365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5C8E4199-14F2-4260-B6F4-F19F6026D500}"/>
                  </a:ext>
                </a:extLst>
              </p:cNvPr>
              <p:cNvCxnSpPr>
                <a:stCxn id="46" idx="2"/>
                <a:endCxn id="47" idx="0"/>
              </p:cNvCxnSpPr>
              <p:nvPr/>
            </p:nvCxnSpPr>
            <p:spPr>
              <a:xfrm>
                <a:off x="4708668" y="4971360"/>
                <a:ext cx="0" cy="365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FB829A-AA48-482C-A247-BD37CD184909}"/>
                  </a:ext>
                </a:extLst>
              </p:cNvPr>
              <p:cNvSpPr txBox="1"/>
              <p:nvPr/>
            </p:nvSpPr>
            <p:spPr>
              <a:xfrm>
                <a:off x="5687745" y="776783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9B5F572-4DBB-4A0F-AA8A-4F0B292DBE82}"/>
                  </a:ext>
                </a:extLst>
              </p:cNvPr>
              <p:cNvSpPr txBox="1"/>
              <p:nvPr/>
            </p:nvSpPr>
            <p:spPr>
              <a:xfrm>
                <a:off x="5687745" y="1643413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C52FB8-038A-43BB-B950-728C6D96E15B}"/>
                  </a:ext>
                </a:extLst>
              </p:cNvPr>
              <p:cNvSpPr txBox="1"/>
              <p:nvPr/>
            </p:nvSpPr>
            <p:spPr>
              <a:xfrm>
                <a:off x="5687745" y="2517481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9DD37-E3F2-4702-B941-2129D7099D21}"/>
                  </a:ext>
                </a:extLst>
              </p:cNvPr>
              <p:cNvSpPr txBox="1"/>
              <p:nvPr/>
            </p:nvSpPr>
            <p:spPr>
              <a:xfrm>
                <a:off x="5699972" y="3437098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D3C9DE-83E6-488C-B82B-4BE544BE5913}"/>
                  </a:ext>
                </a:extLst>
              </p:cNvPr>
              <p:cNvSpPr txBox="1"/>
              <p:nvPr/>
            </p:nvSpPr>
            <p:spPr>
              <a:xfrm>
                <a:off x="5687595" y="4346450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3DCBFCD-F681-4D8F-A122-83704020840A}"/>
                  </a:ext>
                </a:extLst>
              </p:cNvPr>
              <p:cNvSpPr txBox="1"/>
              <p:nvPr/>
            </p:nvSpPr>
            <p:spPr>
              <a:xfrm>
                <a:off x="5687595" y="5267719"/>
                <a:ext cx="408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yes</a:t>
                </a:r>
                <a:endParaRPr lang="ko-KR" altLang="en-US" sz="12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A9F4E6-E24A-4A0A-A8B0-870EB530FF19}"/>
                  </a:ext>
                </a:extLst>
              </p:cNvPr>
              <p:cNvSpPr txBox="1"/>
              <p:nvPr/>
            </p:nvSpPr>
            <p:spPr>
              <a:xfrm>
                <a:off x="4708667" y="1398769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7D4725-EB4B-40F0-BD41-F65C1B3D871C}"/>
                  </a:ext>
                </a:extLst>
              </p:cNvPr>
              <p:cNvSpPr txBox="1"/>
              <p:nvPr/>
            </p:nvSpPr>
            <p:spPr>
              <a:xfrm>
                <a:off x="4708667" y="2285531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4C4CA2-03D6-4A3A-9ACE-6FB55827B5D8}"/>
                  </a:ext>
                </a:extLst>
              </p:cNvPr>
              <p:cNvSpPr txBox="1"/>
              <p:nvPr/>
            </p:nvSpPr>
            <p:spPr>
              <a:xfrm>
                <a:off x="4708667" y="3193951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B448F2F-3D31-4133-A99A-D869FD2598A2}"/>
                  </a:ext>
                </a:extLst>
              </p:cNvPr>
              <p:cNvSpPr txBox="1"/>
              <p:nvPr/>
            </p:nvSpPr>
            <p:spPr>
              <a:xfrm>
                <a:off x="4708667" y="4112620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5C85609-8A70-407D-BB23-284F49091B8D}"/>
                  </a:ext>
                </a:extLst>
              </p:cNvPr>
              <p:cNvSpPr txBox="1"/>
              <p:nvPr/>
            </p:nvSpPr>
            <p:spPr>
              <a:xfrm>
                <a:off x="4708667" y="4984798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CF66B3-A6C9-491E-B36A-9A3D5A7093F7}"/>
                  </a:ext>
                </a:extLst>
              </p:cNvPr>
              <p:cNvSpPr txBox="1"/>
              <p:nvPr/>
            </p:nvSpPr>
            <p:spPr>
              <a:xfrm>
                <a:off x="4708667" y="5978345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no</a:t>
                </a:r>
                <a:endParaRPr lang="ko-KR" altLang="en-US" sz="1200" dirty="0"/>
              </a:p>
            </p:txBody>
          </p:sp>
        </p:grpSp>
      </p:grp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515FAF6D-0E9B-4A77-8657-9E621AE14FA5}"/>
              </a:ext>
            </a:extLst>
          </p:cNvPr>
          <p:cNvSpPr/>
          <p:nvPr/>
        </p:nvSpPr>
        <p:spPr>
          <a:xfrm>
            <a:off x="6903555" y="3264414"/>
            <a:ext cx="1508911" cy="5452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64D55C5-5ED9-44D0-8331-4746E5F11719}"/>
              </a:ext>
            </a:extLst>
          </p:cNvPr>
          <p:cNvGrpSpPr/>
          <p:nvPr/>
        </p:nvGrpSpPr>
        <p:grpSpPr>
          <a:xfrm>
            <a:off x="7081095" y="3320943"/>
            <a:ext cx="1587293" cy="1768054"/>
            <a:chOff x="7081095" y="3320943"/>
            <a:chExt cx="1587293" cy="17680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F17BDB-5CCA-4297-9A7D-71F49BFF8D17}"/>
                </a:ext>
              </a:extLst>
            </p:cNvPr>
            <p:cNvSpPr txBox="1"/>
            <p:nvPr/>
          </p:nvSpPr>
          <p:spPr>
            <a:xfrm>
              <a:off x="7081095" y="3394809"/>
              <a:ext cx="1166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(new-past)&gt;0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ko-KR" altLang="en-US" dirty="0"/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:a16="http://schemas.microsoft.com/office/drawing/2014/main" id="{7C1FDC72-C501-4D3E-8C86-E51BE7AB2C24}"/>
                </a:ext>
              </a:extLst>
            </p:cNvPr>
            <p:cNvSpPr/>
            <p:nvPr/>
          </p:nvSpPr>
          <p:spPr>
            <a:xfrm>
              <a:off x="7314972" y="4276826"/>
              <a:ext cx="698785" cy="248557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올랐다</a:t>
              </a:r>
            </a:p>
          </p:txBody>
        </p:sp>
        <p:sp>
          <p:nvSpPr>
            <p:cNvPr id="90" name="순서도: 처리 89">
              <a:extLst>
                <a:ext uri="{FF2B5EF4-FFF2-40B4-BE49-F238E27FC236}">
                  <a16:creationId xmlns:a16="http://schemas.microsoft.com/office/drawing/2014/main" id="{516BE3EA-AC93-4A83-8CF3-911AEC9807A5}"/>
                </a:ext>
              </a:extLst>
            </p:cNvPr>
            <p:cNvSpPr/>
            <p:nvPr/>
          </p:nvSpPr>
          <p:spPr>
            <a:xfrm>
              <a:off x="7314971" y="4840440"/>
              <a:ext cx="698785" cy="24855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떨어졌다</a:t>
              </a: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5F9F0A9B-17F7-4D5F-942D-6C513D802441}"/>
                </a:ext>
              </a:extLst>
            </p:cNvPr>
            <p:cNvCxnSpPr>
              <a:stCxn id="88" idx="2"/>
              <a:endCxn id="89" idx="0"/>
            </p:cNvCxnSpPr>
            <p:nvPr/>
          </p:nvCxnSpPr>
          <p:spPr>
            <a:xfrm>
              <a:off x="7658011" y="3809699"/>
              <a:ext cx="6354" cy="467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0D60617A-D0F1-45EA-AB21-A362F69183D6}"/>
                </a:ext>
              </a:extLst>
            </p:cNvPr>
            <p:cNvCxnSpPr>
              <a:stCxn id="88" idx="3"/>
              <a:endCxn id="90" idx="3"/>
            </p:cNvCxnSpPr>
            <p:nvPr/>
          </p:nvCxnSpPr>
          <p:spPr>
            <a:xfrm flipH="1">
              <a:off x="8013756" y="3537057"/>
              <a:ext cx="398710" cy="1427662"/>
            </a:xfrm>
            <a:prstGeom prst="bentConnector3">
              <a:avLst>
                <a:gd name="adj1" fmla="val -573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6453D7C-AEA4-443E-8717-96B5A9E6C242}"/>
                </a:ext>
              </a:extLst>
            </p:cNvPr>
            <p:cNvSpPr txBox="1"/>
            <p:nvPr/>
          </p:nvSpPr>
          <p:spPr>
            <a:xfrm>
              <a:off x="7632473" y="3856641"/>
              <a:ext cx="360872" cy="223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2BAC71F-8B54-4B80-A9D6-286345C61C5D}"/>
                </a:ext>
              </a:extLst>
            </p:cNvPr>
            <p:cNvSpPr txBox="1"/>
            <p:nvPr/>
          </p:nvSpPr>
          <p:spPr>
            <a:xfrm>
              <a:off x="8358344" y="3320943"/>
              <a:ext cx="310044" cy="177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1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764</Words>
  <Application>Microsoft Office PowerPoint</Application>
  <PresentationFormat>화면 슬라이드 쇼(4:3)</PresentationFormat>
  <Paragraphs>248</Paragraphs>
  <Slides>18</Slides>
  <Notes>17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Sandoll 너랑나랑 03 Bold</vt:lpstr>
      <vt:lpstr>궁서체</vt:lpstr>
      <vt:lpstr>나눔고딕</vt:lpstr>
      <vt:lpstr>나눔바른고딕</vt:lpstr>
      <vt:lpstr>맑은 고딕</vt:lpstr>
      <vt:lpstr>-윤고딕330</vt:lpstr>
      <vt:lpstr>Arial</vt:lpstr>
      <vt:lpstr>Arial Black</vt:lpstr>
      <vt:lpstr>Calibri</vt:lpstr>
      <vt:lpstr>Calibri Light</vt:lpstr>
      <vt:lpstr>Wingdings</vt:lpstr>
      <vt:lpstr>Office 테마</vt:lpstr>
      <vt:lpstr>학생 성적 관리 프로그램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KB</cp:lastModifiedBy>
  <cp:revision>41</cp:revision>
  <dcterms:created xsi:type="dcterms:W3CDTF">2016-11-01T03:46:33Z</dcterms:created>
  <dcterms:modified xsi:type="dcterms:W3CDTF">2021-03-22T05:39:05Z</dcterms:modified>
</cp:coreProperties>
</file>