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70" r:id="rId9"/>
    <p:sldId id="271" r:id="rId10"/>
    <p:sldId id="272" r:id="rId11"/>
    <p:sldId id="273" r:id="rId12"/>
    <p:sldId id="275" r:id="rId13"/>
    <p:sldId id="264" r:id="rId14"/>
    <p:sldId id="26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79" autoAdjust="0"/>
  </p:normalViewPr>
  <p:slideViewPr>
    <p:cSldViewPr>
      <p:cViewPr varScale="1">
        <p:scale>
          <a:sx n="70" d="100"/>
          <a:sy n="70" d="100"/>
        </p:scale>
        <p:origin x="77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D7165-D9E6-4E0B-940A-3DD544521C7E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4E4B-4E85-4021-90DF-BBD9FD85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5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84E4B-4E85-4021-90DF-BBD9FD8524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84E4B-4E85-4021-90DF-BBD9FD85248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45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84E4B-4E85-4021-90DF-BBD9FD85248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43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4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1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54192" y="7155535"/>
            <a:ext cx="4142857" cy="2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71218" y="3007391"/>
            <a:ext cx="11552381" cy="38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5191" y="2362477"/>
            <a:ext cx="3752381" cy="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29669" y="6453079"/>
            <a:ext cx="6323810" cy="3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70168" y="3033540"/>
            <a:ext cx="6171429" cy="2734700"/>
            <a:chOff x="13770168" y="3033540"/>
            <a:chExt cx="6171429" cy="2734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3770168" y="3033540"/>
              <a:ext cx="6171429" cy="2734700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E6154DF2-7F94-4A82-90B3-0EA96BF53FD4}"/>
              </a:ext>
            </a:extLst>
          </p:cNvPr>
          <p:cNvGrpSpPr/>
          <p:nvPr/>
        </p:nvGrpSpPr>
        <p:grpSpPr>
          <a:xfrm>
            <a:off x="361905" y="3790392"/>
            <a:ext cx="2734700" cy="6171429"/>
            <a:chOff x="361905" y="3790392"/>
            <a:chExt cx="2734700" cy="6171429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72B945CE-FEF0-463F-98DB-62AD3233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1356460" y="5508757"/>
              <a:ext cx="6171429" cy="2734700"/>
            </a:xfrm>
            <a:prstGeom prst="rect">
              <a:avLst/>
            </a:prstGeom>
          </p:spPr>
        </p:pic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86388E-B79D-4406-BC39-D088F7337B9A}"/>
              </a:ext>
            </a:extLst>
          </p:cNvPr>
          <p:cNvSpPr/>
          <p:nvPr/>
        </p:nvSpPr>
        <p:spPr>
          <a:xfrm>
            <a:off x="1600201" y="4480760"/>
            <a:ext cx="2277835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("\n\n\n ");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E4C3234-7C8D-4960-9239-3BF23435DAB3}"/>
              </a:ext>
            </a:extLst>
          </p:cNvPr>
          <p:cNvSpPr/>
          <p:nvPr/>
        </p:nvSpPr>
        <p:spPr>
          <a:xfrm>
            <a:off x="1614776" y="3212334"/>
            <a:ext cx="2277835" cy="752790"/>
          </a:xfrm>
          <a:prstGeom prst="ellipse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void 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print_score</a:t>
            </a:r>
            <a:endParaRPr lang="en-US" altLang="ko-KR" sz="1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(void)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17C8C5-352F-4823-A34D-9FD594BAC4A8}"/>
              </a:ext>
            </a:extLst>
          </p:cNvPr>
          <p:cNvSpPr/>
          <p:nvPr/>
        </p:nvSpPr>
        <p:spPr>
          <a:xfrm>
            <a:off x="1835586" y="5381257"/>
            <a:ext cx="1823135" cy="509133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= 0;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55248EB3-AAD4-4649-9C42-77D7432A85D2}"/>
              </a:ext>
            </a:extLst>
          </p:cNvPr>
          <p:cNvSpPr/>
          <p:nvPr/>
        </p:nvSpPr>
        <p:spPr>
          <a:xfrm>
            <a:off x="1600201" y="6356527"/>
            <a:ext cx="2277835" cy="50913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&lt; 8;</a:t>
            </a:r>
            <a:endParaRPr lang="ko-KR" altLang="en-US" sz="14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37B146-FFA3-4FF2-8BEF-84B322A9C5A2}"/>
              </a:ext>
            </a:extLst>
          </p:cNvPr>
          <p:cNvSpPr/>
          <p:nvPr/>
        </p:nvSpPr>
        <p:spPr>
          <a:xfrm>
            <a:off x="1600200" y="7314693"/>
            <a:ext cx="2277835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("%8s", subject1[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17B02A-3686-4BFA-B0BC-561E721335DA}"/>
              </a:ext>
            </a:extLst>
          </p:cNvPr>
          <p:cNvSpPr/>
          <p:nvPr/>
        </p:nvSpPr>
        <p:spPr>
          <a:xfrm>
            <a:off x="1600200" y="8322670"/>
            <a:ext cx="2277835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++;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776114-0898-4E20-8B3D-7BE53370A9E0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flipH="1">
            <a:off x="2739118" y="6865659"/>
            <a:ext cx="1" cy="449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9F1352D-50DC-4611-A780-D0AD35008807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2739118" y="7959672"/>
            <a:ext cx="0" cy="3629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2C7535-28CE-4C4F-B32F-954AE97FA990}"/>
              </a:ext>
            </a:extLst>
          </p:cNvPr>
          <p:cNvSpPr txBox="1"/>
          <p:nvPr/>
        </p:nvSpPr>
        <p:spPr>
          <a:xfrm>
            <a:off x="2034925" y="6892872"/>
            <a:ext cx="555875" cy="366207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1" name="연결선: 꺾임 16">
            <a:extLst>
              <a:ext uri="{FF2B5EF4-FFF2-40B4-BE49-F238E27FC236}">
                <a16:creationId xmlns:a16="http://schemas.microsoft.com/office/drawing/2014/main" id="{24429B4F-25FD-4301-BEA1-E777C2C01A5E}"/>
              </a:ext>
            </a:extLst>
          </p:cNvPr>
          <p:cNvCxnSpPr>
            <a:cxnSpLocks/>
            <a:stCxn id="57" idx="3"/>
            <a:endCxn id="55" idx="3"/>
          </p:cNvCxnSpPr>
          <p:nvPr/>
        </p:nvCxnSpPr>
        <p:spPr>
          <a:xfrm flipV="1">
            <a:off x="3878035" y="6611093"/>
            <a:ext cx="1" cy="2034067"/>
          </a:xfrm>
          <a:prstGeom prst="bentConnector3">
            <a:avLst>
              <a:gd name="adj1" fmla="val 228601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E37B0D-937B-4EFE-AE77-71592F9067AC}"/>
              </a:ext>
            </a:extLst>
          </p:cNvPr>
          <p:cNvSpPr/>
          <p:nvPr/>
        </p:nvSpPr>
        <p:spPr>
          <a:xfrm>
            <a:off x="4761075" y="3666114"/>
            <a:ext cx="1983921" cy="72140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("\n");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 ---=n);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6721B8-99CC-4AE5-AEE4-A7733082C7B0}"/>
              </a:ext>
            </a:extLst>
          </p:cNvPr>
          <p:cNvSpPr/>
          <p:nvPr/>
        </p:nvSpPr>
        <p:spPr>
          <a:xfrm>
            <a:off x="4753152" y="4847131"/>
            <a:ext cx="1983921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= 0;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6AAF5ABB-8084-40D5-B955-A7B7506AAE46}"/>
              </a:ext>
            </a:extLst>
          </p:cNvPr>
          <p:cNvSpPr/>
          <p:nvPr/>
        </p:nvSpPr>
        <p:spPr>
          <a:xfrm>
            <a:off x="4184922" y="6064500"/>
            <a:ext cx="3175908" cy="909759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&lt; 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+ 1;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29C6A4C-92A8-4BAA-9CA5-DEDCFA486AD5}"/>
              </a:ext>
            </a:extLst>
          </p:cNvPr>
          <p:cNvSpPr/>
          <p:nvPr/>
        </p:nvSpPr>
        <p:spPr>
          <a:xfrm>
            <a:off x="4280476" y="7613818"/>
            <a:ext cx="1983921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(“\n\n”)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35B42E-54CE-491E-B97B-CC0EEA18050F}"/>
              </a:ext>
            </a:extLst>
          </p:cNvPr>
          <p:cNvSpPr/>
          <p:nvPr/>
        </p:nvSpPr>
        <p:spPr>
          <a:xfrm>
            <a:off x="4038600" y="8899578"/>
            <a:ext cx="1983921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끝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8B387C-D1AA-4707-8A73-F60E6FC01339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5272437" y="6974259"/>
            <a:ext cx="500439" cy="6395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B794D1-034E-427A-856C-69F84A8794D5}"/>
              </a:ext>
            </a:extLst>
          </p:cNvPr>
          <p:cNvSpPr txBox="1"/>
          <p:nvPr/>
        </p:nvSpPr>
        <p:spPr>
          <a:xfrm>
            <a:off x="4774867" y="7035092"/>
            <a:ext cx="476412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863BD66-6793-4B1B-AF19-1C651B7B5A58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355562" y="4026814"/>
            <a:ext cx="1405513" cy="24420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C9ABA3-BA84-4EA7-999B-ED68D1C64C98}"/>
              </a:ext>
            </a:extLst>
          </p:cNvPr>
          <p:cNvSpPr txBox="1"/>
          <p:nvPr/>
        </p:nvSpPr>
        <p:spPr>
          <a:xfrm>
            <a:off x="3922618" y="4222942"/>
            <a:ext cx="476412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B86B7746-57F1-4F05-9F40-FEC71FB11321}"/>
              </a:ext>
            </a:extLst>
          </p:cNvPr>
          <p:cNvSpPr/>
          <p:nvPr/>
        </p:nvSpPr>
        <p:spPr>
          <a:xfrm>
            <a:off x="7250615" y="2857500"/>
            <a:ext cx="3925582" cy="909759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&lt;</a:t>
            </a:r>
            <a:r>
              <a:rPr lang="en-US" altLang="ko-KR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E049E15-3457-4EC5-A222-748AE9BD2D40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9213406" y="3767259"/>
            <a:ext cx="6794" cy="822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2254B3A-84B3-4BAB-8086-FEB5B7BCCB8A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1176197" y="3312380"/>
            <a:ext cx="0" cy="12770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521F65C-796F-47CD-B3C2-8D1463E3D276}"/>
              </a:ext>
            </a:extLst>
          </p:cNvPr>
          <p:cNvSpPr/>
          <p:nvPr/>
        </p:nvSpPr>
        <p:spPr>
          <a:xfrm>
            <a:off x="7834993" y="4618463"/>
            <a:ext cx="1881586" cy="524944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printf("%8s", name[i]);</a:t>
            </a:r>
            <a:endParaRPr lang="ko-KR" altLang="en-US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535ABAE-73B8-4ED0-9899-AB77E010A29A}"/>
              </a:ext>
            </a:extLst>
          </p:cNvPr>
          <p:cNvSpPr/>
          <p:nvPr/>
        </p:nvSpPr>
        <p:spPr>
          <a:xfrm>
            <a:off x="10005614" y="4589451"/>
            <a:ext cx="1881586" cy="524944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</a:t>
            </a:r>
            <a:r>
              <a:rPr lang="ko-KR" altLang="en-US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평균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");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0EE71A-0067-453E-A7B4-1FAC73074AD0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>
            <a:off x="8775786" y="5143407"/>
            <a:ext cx="971401" cy="5530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C477806-5227-46FD-91FB-3C6C0E1D00CF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flipH="1">
            <a:off x="9747187" y="5114395"/>
            <a:ext cx="1199220" cy="582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D07B4F-AC73-47A8-9BDD-E558805AAEEF}"/>
              </a:ext>
            </a:extLst>
          </p:cNvPr>
          <p:cNvSpPr/>
          <p:nvPr/>
        </p:nvSpPr>
        <p:spPr>
          <a:xfrm>
            <a:off x="8755226" y="5696498"/>
            <a:ext cx="1983921" cy="644979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= 0;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514A9C-ED32-4E2C-A9CC-D00B02C2CCD3}"/>
              </a:ext>
            </a:extLst>
          </p:cNvPr>
          <p:cNvSpPr txBox="1"/>
          <p:nvPr/>
        </p:nvSpPr>
        <p:spPr>
          <a:xfrm>
            <a:off x="8429882" y="3997272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471DA7-D43E-4874-AC5B-32718F81F74D}"/>
              </a:ext>
            </a:extLst>
          </p:cNvPr>
          <p:cNvSpPr txBox="1"/>
          <p:nvPr/>
        </p:nvSpPr>
        <p:spPr>
          <a:xfrm>
            <a:off x="11277600" y="3921072"/>
            <a:ext cx="476412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2B6F089D-23CC-43A1-806E-49C55CCA6772}"/>
              </a:ext>
            </a:extLst>
          </p:cNvPr>
          <p:cNvSpPr/>
          <p:nvPr/>
        </p:nvSpPr>
        <p:spPr>
          <a:xfrm>
            <a:off x="8159237" y="6892872"/>
            <a:ext cx="3175898" cy="909759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&lt;5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07E137B-14E2-4778-9109-70DDFD49D2A6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 flipH="1">
            <a:off x="2739119" y="3965124"/>
            <a:ext cx="14575" cy="515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0873871-8FD5-42A6-B125-BBF59805B8C7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2739119" y="5125739"/>
            <a:ext cx="8035" cy="255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6B75E2A-C087-4000-BC2D-51B83F02EB01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2739119" y="5890390"/>
            <a:ext cx="8035" cy="466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EE3B5C6-6391-4816-A9C2-44CFB4D6A45E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5745113" y="4387514"/>
            <a:ext cx="7923" cy="459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92D04DF-C509-4197-9B8A-06B6F4F3C58E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5745113" y="5492110"/>
            <a:ext cx="27763" cy="5723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FCE4B66-BCA8-4D38-A952-0FAEDBE47330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5030561" y="8258797"/>
            <a:ext cx="241876" cy="6407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9CFE3C1-A8E1-4043-8581-001347D4A361}"/>
              </a:ext>
            </a:extLst>
          </p:cNvPr>
          <p:cNvCxnSpPr>
            <a:endCxn id="71" idx="1"/>
          </p:cNvCxnSpPr>
          <p:nvPr/>
        </p:nvCxnSpPr>
        <p:spPr>
          <a:xfrm flipV="1">
            <a:off x="6714219" y="3312380"/>
            <a:ext cx="536396" cy="2991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E0B4019-065C-4BF0-9DDD-0C1183AC1E18}"/>
              </a:ext>
            </a:extLst>
          </p:cNvPr>
          <p:cNvSpPr txBox="1"/>
          <p:nvPr/>
        </p:nvSpPr>
        <p:spPr>
          <a:xfrm>
            <a:off x="7164600" y="4000012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2EF189C-616E-42A4-99F3-CC78033E95D7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 flipH="1">
            <a:off x="9747186" y="6341477"/>
            <a:ext cx="1" cy="551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419EA4-3CFF-464C-B3FE-55185D524C46}"/>
              </a:ext>
            </a:extLst>
          </p:cNvPr>
          <p:cNvSpPr txBox="1"/>
          <p:nvPr/>
        </p:nvSpPr>
        <p:spPr>
          <a:xfrm>
            <a:off x="287481" y="2112788"/>
            <a:ext cx="4679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void 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print_score</a:t>
            </a:r>
            <a:endParaRPr lang="en-US" altLang="ko-KR" sz="1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(void) </a:t>
            </a:r>
            <a:r>
              <a:rPr lang="ko-KR" altLang="en-US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5042" y="2868857"/>
            <a:ext cx="4614314" cy="5831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9" name="직선 화살표 연결선 38"/>
          <p:cNvCxnSpPr>
            <a:endCxn id="64" idx="3"/>
          </p:cNvCxnSpPr>
          <p:nvPr/>
        </p:nvCxnSpPr>
        <p:spPr>
          <a:xfrm flipH="1" flipV="1">
            <a:off x="7360830" y="6519380"/>
            <a:ext cx="2240370" cy="30251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70168" y="3033540"/>
            <a:ext cx="6171429" cy="2734700"/>
            <a:chOff x="13770168" y="3033540"/>
            <a:chExt cx="6171429" cy="2734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3770168" y="3033540"/>
              <a:ext cx="6171429" cy="2734700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E6154DF2-7F94-4A82-90B3-0EA96BF53FD4}"/>
              </a:ext>
            </a:extLst>
          </p:cNvPr>
          <p:cNvGrpSpPr/>
          <p:nvPr/>
        </p:nvGrpSpPr>
        <p:grpSpPr>
          <a:xfrm>
            <a:off x="361905" y="3790392"/>
            <a:ext cx="2734700" cy="6171429"/>
            <a:chOff x="361905" y="3790392"/>
            <a:chExt cx="2734700" cy="6171429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72B945CE-FEF0-463F-98DB-62AD3233A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1356460" y="5508757"/>
              <a:ext cx="6171429" cy="2734700"/>
            </a:xfrm>
            <a:prstGeom prst="rect">
              <a:avLst/>
            </a:prstGeom>
          </p:spPr>
        </p:pic>
      </p:grp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9C9363C-BDFD-4EC6-A792-0920AEDEFF1E}"/>
              </a:ext>
            </a:extLst>
          </p:cNvPr>
          <p:cNvSpPr/>
          <p:nvPr/>
        </p:nvSpPr>
        <p:spPr>
          <a:xfrm>
            <a:off x="3705555" y="2387802"/>
            <a:ext cx="3175898" cy="909759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&lt;5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5C361C2B-DD84-424E-A456-FE2087358934}"/>
              </a:ext>
            </a:extLst>
          </p:cNvPr>
          <p:cNvSpPr/>
          <p:nvPr/>
        </p:nvSpPr>
        <p:spPr>
          <a:xfrm>
            <a:off x="7872056" y="2093883"/>
            <a:ext cx="3491599" cy="1391006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score[i][j] </a:t>
            </a:r>
            <a:r>
              <a:rPr lang="it-IT" altLang="ko-KR" sz="18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!= </a:t>
            </a:r>
            <a:r>
              <a:rPr lang="it-IT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score[popu][4]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4C30600E-EA81-4893-8A73-EA9B3F6887B3}"/>
              </a:ext>
            </a:extLst>
          </p:cNvPr>
          <p:cNvSpPr/>
          <p:nvPr/>
        </p:nvSpPr>
        <p:spPr>
          <a:xfrm>
            <a:off x="9175217" y="4365069"/>
            <a:ext cx="2234148" cy="1002631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printf("%8.1f", score[i][j]);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EFFFB0-325A-4D93-B6FD-DDC8BE45FFAC}"/>
              </a:ext>
            </a:extLst>
          </p:cNvPr>
          <p:cNvSpPr/>
          <p:nvPr/>
        </p:nvSpPr>
        <p:spPr>
          <a:xfrm>
            <a:off x="6335120" y="4392861"/>
            <a:ext cx="1671938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j++</a:t>
            </a:r>
            <a:endParaRPr lang="ko-KR" altLang="en-US" sz="2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049A19C-51D6-41AA-9269-26D109545662}"/>
              </a:ext>
            </a:extLst>
          </p:cNvPr>
          <p:cNvSpPr/>
          <p:nvPr/>
        </p:nvSpPr>
        <p:spPr>
          <a:xfrm>
            <a:off x="1515950" y="4127097"/>
            <a:ext cx="3342500" cy="816664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if (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&lt; 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297739DE-1F9D-4F61-9DB6-A94DC93E1FDA}"/>
              </a:ext>
            </a:extLst>
          </p:cNvPr>
          <p:cNvSpPr/>
          <p:nvPr/>
        </p:nvSpPr>
        <p:spPr>
          <a:xfrm>
            <a:off x="1631116" y="6489821"/>
            <a:ext cx="3112168" cy="1002631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     [%d]", rank[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14484FB9-F5D1-4C38-B0A6-10B3166BD39F}"/>
              </a:ext>
            </a:extLst>
          </p:cNvPr>
          <p:cNvSpPr/>
          <p:nvPr/>
        </p:nvSpPr>
        <p:spPr>
          <a:xfrm>
            <a:off x="5181600" y="6483974"/>
            <a:ext cx="3112168" cy="1002631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("%8d", rank[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26E040-FCFF-4F7E-BFC3-1F936ECDFA5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87200" y="6040823"/>
            <a:ext cx="0" cy="4489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660C88-8EAD-458A-A13D-D60EBC1B2230}"/>
              </a:ext>
            </a:extLst>
          </p:cNvPr>
          <p:cNvCxnSpPr>
            <a:stCxn id="26" idx="3"/>
            <a:endCxn id="19" idx="0"/>
          </p:cNvCxnSpPr>
          <p:nvPr/>
        </p:nvCxnSpPr>
        <p:spPr>
          <a:xfrm>
            <a:off x="4858450" y="5793089"/>
            <a:ext cx="1879234" cy="6908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2454EE-BFE4-4949-921E-0E7518B061C3}"/>
              </a:ext>
            </a:extLst>
          </p:cNvPr>
          <p:cNvSpPr txBox="1"/>
          <p:nvPr/>
        </p:nvSpPr>
        <p:spPr>
          <a:xfrm>
            <a:off x="2498265" y="4966055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D0CC35-B3CC-4D3F-BCF7-D59AE436D353}"/>
              </a:ext>
            </a:extLst>
          </p:cNvPr>
          <p:cNvSpPr txBox="1"/>
          <p:nvPr/>
        </p:nvSpPr>
        <p:spPr>
          <a:xfrm>
            <a:off x="5640426" y="5676900"/>
            <a:ext cx="476412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24C6E3-E811-47CF-B3A8-A2AEDA5A84AC}"/>
              </a:ext>
            </a:extLst>
          </p:cNvPr>
          <p:cNvSpPr/>
          <p:nvPr/>
        </p:nvSpPr>
        <p:spPr>
          <a:xfrm>
            <a:off x="1637705" y="8241765"/>
            <a:ext cx="3098991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soowoo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j - 1);</a:t>
            </a:r>
            <a:endParaRPr lang="ko-KR" altLang="en-US" sz="2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4A65B293-A303-43BD-BB52-118015717409}"/>
              </a:ext>
            </a:extLst>
          </p:cNvPr>
          <p:cNvSpPr/>
          <p:nvPr/>
        </p:nvSpPr>
        <p:spPr>
          <a:xfrm>
            <a:off x="5200288" y="8054819"/>
            <a:ext cx="3112168" cy="1002631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("\n");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68D15A66-D92D-4744-B1E5-6BB8FAE2F181}"/>
              </a:ext>
            </a:extLst>
          </p:cNvPr>
          <p:cNvSpPr/>
          <p:nvPr/>
        </p:nvSpPr>
        <p:spPr>
          <a:xfrm>
            <a:off x="1515950" y="5384757"/>
            <a:ext cx="3342500" cy="816664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rank[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 == 1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13DFAE-A279-40A9-9A83-56D87A88E824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3187200" y="7426167"/>
            <a:ext cx="1" cy="815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234649-B0E8-4128-8943-A27014A9EE3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4736696" y="8556135"/>
            <a:ext cx="463592" cy="163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35">
            <a:extLst>
              <a:ext uri="{FF2B5EF4-FFF2-40B4-BE49-F238E27FC236}">
                <a16:creationId xmlns:a16="http://schemas.microsoft.com/office/drawing/2014/main" id="{0498726E-1731-4E3E-8C02-9D85B4AE285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4858450" y="4535429"/>
            <a:ext cx="1897922" cy="4455736"/>
          </a:xfrm>
          <a:prstGeom prst="bentConnector4">
            <a:avLst>
              <a:gd name="adj1" fmla="val 9006"/>
              <a:gd name="adj2" fmla="val 10513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5EB201-2D4B-459A-B4E6-2FE9D576C4BA}"/>
              </a:ext>
            </a:extLst>
          </p:cNvPr>
          <p:cNvSpPr txBox="1"/>
          <p:nvPr/>
        </p:nvSpPr>
        <p:spPr>
          <a:xfrm flipH="1">
            <a:off x="5184771" y="5144071"/>
            <a:ext cx="486042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353C05-AB34-4BD3-897C-145B136E8C42}"/>
              </a:ext>
            </a:extLst>
          </p:cNvPr>
          <p:cNvCxnSpPr>
            <a:cxnSpLocks/>
            <a:stCxn id="25" idx="3"/>
            <a:endCxn id="69" idx="1"/>
          </p:cNvCxnSpPr>
          <p:nvPr/>
        </p:nvCxnSpPr>
        <p:spPr>
          <a:xfrm flipV="1">
            <a:off x="8312456" y="8556134"/>
            <a:ext cx="142134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529E954-70F8-4448-B12E-6CB9CD267DB0}"/>
              </a:ext>
            </a:extLst>
          </p:cNvPr>
          <p:cNvCxnSpPr>
            <a:cxnSpLocks/>
            <a:stCxn id="10" idx="1"/>
            <a:endCxn id="17" idx="0"/>
          </p:cNvCxnSpPr>
          <p:nvPr/>
        </p:nvCxnSpPr>
        <p:spPr>
          <a:xfrm flipH="1">
            <a:off x="3187200" y="2842682"/>
            <a:ext cx="518355" cy="12844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372731-9FDF-463C-B22F-C88C83DA215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881453" y="2789386"/>
            <a:ext cx="990603" cy="53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BF210E-A020-43E0-8051-C05ADFD63001}"/>
              </a:ext>
            </a:extLst>
          </p:cNvPr>
          <p:cNvSpPr txBox="1"/>
          <p:nvPr/>
        </p:nvSpPr>
        <p:spPr>
          <a:xfrm>
            <a:off x="2897226" y="3326368"/>
            <a:ext cx="476412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ADA04-7010-4894-8ADB-27C841A38F98}"/>
              </a:ext>
            </a:extLst>
          </p:cNvPr>
          <p:cNvSpPr txBox="1"/>
          <p:nvPr/>
        </p:nvSpPr>
        <p:spPr>
          <a:xfrm>
            <a:off x="7122739" y="2937457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277CD5-F29A-407F-A7DD-ECCCFCC1657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617856" y="3484889"/>
            <a:ext cx="674435" cy="880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1AA21C-3F67-49E5-BB70-28B5D43185C8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8007058" y="4723559"/>
            <a:ext cx="1168159" cy="1428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52">
            <a:extLst>
              <a:ext uri="{FF2B5EF4-FFF2-40B4-BE49-F238E27FC236}">
                <a16:creationId xmlns:a16="http://schemas.microsoft.com/office/drawing/2014/main" id="{7FD8427A-626F-48F8-B253-54E3C7775549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293504" y="3297561"/>
            <a:ext cx="1041616" cy="142599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66">
            <a:extLst>
              <a:ext uri="{FF2B5EF4-FFF2-40B4-BE49-F238E27FC236}">
                <a16:creationId xmlns:a16="http://schemas.microsoft.com/office/drawing/2014/main" id="{84679881-B3D4-4B5A-8682-5C3782FE2794}"/>
              </a:ext>
            </a:extLst>
          </p:cNvPr>
          <p:cNvCxnSpPr>
            <a:cxnSpLocks/>
            <a:stCxn id="19" idx="2"/>
            <a:endCxn id="24" idx="1"/>
          </p:cNvCxnSpPr>
          <p:nvPr/>
        </p:nvCxnSpPr>
        <p:spPr>
          <a:xfrm rot="5400000">
            <a:off x="3611624" y="5446402"/>
            <a:ext cx="1152143" cy="5099979"/>
          </a:xfrm>
          <a:prstGeom prst="bentConnector4">
            <a:avLst>
              <a:gd name="adj1" fmla="val 32772"/>
              <a:gd name="adj2" fmla="val 10448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419EA4-3CFF-464C-B3FE-55185D524C46}"/>
              </a:ext>
            </a:extLst>
          </p:cNvPr>
          <p:cNvSpPr txBox="1"/>
          <p:nvPr/>
        </p:nvSpPr>
        <p:spPr>
          <a:xfrm>
            <a:off x="-1199696" y="1561903"/>
            <a:ext cx="616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void 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print_score</a:t>
            </a:r>
            <a:endParaRPr lang="en-US" altLang="ko-KR" sz="1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(void) </a:t>
            </a:r>
            <a:r>
              <a:rPr lang="ko-KR" altLang="en-US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8" name="직선 화살표 연결선 57"/>
          <p:cNvCxnSpPr>
            <a:stCxn id="17" idx="2"/>
            <a:endCxn id="26" idx="0"/>
          </p:cNvCxnSpPr>
          <p:nvPr/>
        </p:nvCxnSpPr>
        <p:spPr>
          <a:xfrm>
            <a:off x="3187200" y="4943761"/>
            <a:ext cx="0" cy="440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EFFFB0-325A-4D93-B6FD-DDC8BE45FFAC}"/>
              </a:ext>
            </a:extLst>
          </p:cNvPr>
          <p:cNvSpPr/>
          <p:nvPr/>
        </p:nvSpPr>
        <p:spPr>
          <a:xfrm>
            <a:off x="9733798" y="8303824"/>
            <a:ext cx="1671938" cy="50462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28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++</a:t>
            </a:r>
            <a:endParaRPr lang="ko-KR" altLang="en-US" sz="2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973" name="꺾인 연결선 972"/>
          <p:cNvCxnSpPr>
            <a:stCxn id="69" idx="3"/>
          </p:cNvCxnSpPr>
          <p:nvPr/>
        </p:nvCxnSpPr>
        <p:spPr>
          <a:xfrm flipV="1">
            <a:off x="11405736" y="1885068"/>
            <a:ext cx="591110" cy="667106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3" name="그림 9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3513" y="2789386"/>
            <a:ext cx="4911487" cy="6019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3307349" y="8032253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3770168" y="3033540"/>
            <a:ext cx="6171429" cy="2734700"/>
          </a:xfrm>
          <a:prstGeom prst="rect">
            <a:avLst/>
          </a:prstGeom>
        </p:spPr>
      </p:pic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32660D0C-74D7-4591-AB1E-50DDE421942B}"/>
              </a:ext>
            </a:extLst>
          </p:cNvPr>
          <p:cNvGrpSpPr/>
          <p:nvPr/>
        </p:nvGrpSpPr>
        <p:grpSpPr>
          <a:xfrm>
            <a:off x="361905" y="3790392"/>
            <a:ext cx="2734700" cy="6171429"/>
            <a:chOff x="361905" y="3790392"/>
            <a:chExt cx="2734700" cy="6171429"/>
          </a:xfrm>
        </p:grpSpPr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FA9F9A0F-68EC-4CA8-B1F5-3AE6B833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1356460" y="5508757"/>
              <a:ext cx="6171429" cy="273470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3307349" y="5256044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7349" y="6202249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7349" y="7127278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401" y="737867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20119" y="4684223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8401" y="6473069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42139" y="5529801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48052" y="3236175"/>
            <a:ext cx="2468880" cy="399011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 =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pritotal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/ 4.0</a:t>
            </a:r>
          </a:p>
          <a:p>
            <a:pPr algn="ctr"/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평균 값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43200" y="3959382"/>
            <a:ext cx="2468880" cy="399011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</a:t>
            </a:r>
          </a:p>
        </p:txBody>
      </p:sp>
      <p:sp>
        <p:nvSpPr>
          <p:cNvPr id="53" name="순서도: 판단 52"/>
          <p:cNvSpPr/>
          <p:nvPr/>
        </p:nvSpPr>
        <p:spPr>
          <a:xfrm>
            <a:off x="2743200" y="5578841"/>
            <a:ext cx="2482733" cy="64839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Else ~ if</a:t>
            </a:r>
          </a:p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][j]&gt;=80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4" name="순서도: 판단 53"/>
          <p:cNvSpPr/>
          <p:nvPr/>
        </p:nvSpPr>
        <p:spPr>
          <a:xfrm>
            <a:off x="2743200" y="6510321"/>
            <a:ext cx="2482733" cy="64839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Else ~ if</a:t>
            </a:r>
          </a:p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][j]&gt;=70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2743200" y="7440155"/>
            <a:ext cx="2486192" cy="64839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Else ~ if</a:t>
            </a:r>
          </a:p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][j]&gt;=50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6" name="순서도: 판단 55"/>
          <p:cNvSpPr/>
          <p:nvPr/>
        </p:nvSpPr>
        <p:spPr>
          <a:xfrm>
            <a:off x="2743200" y="8381308"/>
            <a:ext cx="2495201" cy="64839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Else</a:t>
            </a:r>
          </a:p>
          <a:p>
            <a:pPr algn="ctr"/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나머지</a:t>
            </a:r>
            <a:r>
              <a:rPr lang="en-US" altLang="ko-KR" sz="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(50 &gt;Score[</a:t>
            </a:r>
            <a:r>
              <a:rPr lang="en-US" altLang="ko-KR" sz="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][j]) </a:t>
            </a:r>
            <a:endParaRPr lang="ko-KR" altLang="en-US" sz="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2743200" y="4643078"/>
            <a:ext cx="2473732" cy="64839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if</a:t>
            </a:r>
          </a:p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][j]&gt;=90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8" name="직선 화살표 연결선 57"/>
          <p:cNvCxnSpPr>
            <a:stCxn id="57" idx="3"/>
            <a:endCxn id="59" idx="1"/>
          </p:cNvCxnSpPr>
          <p:nvPr/>
        </p:nvCxnSpPr>
        <p:spPr>
          <a:xfrm>
            <a:off x="5216932" y="4967274"/>
            <a:ext cx="681914" cy="74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문서 58"/>
          <p:cNvSpPr/>
          <p:nvPr/>
        </p:nvSpPr>
        <p:spPr>
          <a:xfrm>
            <a:off x="5898846" y="4650561"/>
            <a:ext cx="2036618" cy="648392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‘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0" name="순서도: 문서 59"/>
          <p:cNvSpPr/>
          <p:nvPr/>
        </p:nvSpPr>
        <p:spPr>
          <a:xfrm>
            <a:off x="5886376" y="5625376"/>
            <a:ext cx="2036618" cy="648392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‘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우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1" name="순서도: 문서 60"/>
          <p:cNvSpPr/>
          <p:nvPr/>
        </p:nvSpPr>
        <p:spPr>
          <a:xfrm>
            <a:off x="5911315" y="6499314"/>
            <a:ext cx="2036618" cy="648392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‘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미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2" name="순서도: 문서 61"/>
          <p:cNvSpPr/>
          <p:nvPr/>
        </p:nvSpPr>
        <p:spPr>
          <a:xfrm>
            <a:off x="5930015" y="7434944"/>
            <a:ext cx="2036618" cy="648392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‘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양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3" name="순서도: 문서 62"/>
          <p:cNvSpPr/>
          <p:nvPr/>
        </p:nvSpPr>
        <p:spPr>
          <a:xfrm>
            <a:off x="5930015" y="8377996"/>
            <a:ext cx="2036618" cy="648392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‘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08888" y="5902005"/>
            <a:ext cx="669175" cy="4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61" idx="1"/>
          </p:cNvCxnSpPr>
          <p:nvPr/>
        </p:nvCxnSpPr>
        <p:spPr>
          <a:xfrm flipV="1">
            <a:off x="5242139" y="6823510"/>
            <a:ext cx="669176" cy="8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5" idx="3"/>
            <a:endCxn id="62" idx="1"/>
          </p:cNvCxnSpPr>
          <p:nvPr/>
        </p:nvCxnSpPr>
        <p:spPr>
          <a:xfrm flipV="1">
            <a:off x="5229392" y="7759140"/>
            <a:ext cx="700623" cy="52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6" idx="3"/>
          </p:cNvCxnSpPr>
          <p:nvPr/>
        </p:nvCxnSpPr>
        <p:spPr>
          <a:xfrm>
            <a:off x="5238401" y="8705504"/>
            <a:ext cx="6916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3971809" y="3632068"/>
            <a:ext cx="0" cy="3273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971809" y="8048604"/>
            <a:ext cx="0" cy="3273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971809" y="4323247"/>
            <a:ext cx="0" cy="3273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971809" y="5250495"/>
            <a:ext cx="0" cy="3273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971809" y="6183007"/>
            <a:ext cx="0" cy="3273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971809" y="7107630"/>
            <a:ext cx="0" cy="3273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735FD5-B610-49A5-94C1-A589A7AC2CA6}"/>
              </a:ext>
            </a:extLst>
          </p:cNvPr>
          <p:cNvSpPr txBox="1"/>
          <p:nvPr/>
        </p:nvSpPr>
        <p:spPr>
          <a:xfrm>
            <a:off x="1828800" y="2363569"/>
            <a:ext cx="6188242" cy="646331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void </a:t>
            </a:r>
            <a:r>
              <a:rPr lang="en-US" altLang="ko-KR" sz="18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soowoo</a:t>
            </a:r>
            <a:endParaRPr lang="en-US" altLang="ko-KR" sz="18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0457" y="2937013"/>
            <a:ext cx="6657975" cy="6013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9434" y="512385"/>
            <a:ext cx="5742857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8397" y="5368959"/>
            <a:ext cx="4390476" cy="2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23179" y="2666317"/>
            <a:ext cx="4235985" cy="2476540"/>
            <a:chOff x="7023179" y="2666317"/>
            <a:chExt cx="4235985" cy="24765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3179" y="2666317"/>
              <a:ext cx="4235985" cy="247654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9259" y="7434878"/>
            <a:ext cx="8387197" cy="14311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77468" y="8855953"/>
            <a:ext cx="4419048" cy="6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25892" y="5353306"/>
            <a:ext cx="6114286" cy="25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9209" y="2666317"/>
            <a:ext cx="4235985" cy="2476540"/>
            <a:chOff x="1759209" y="2666317"/>
            <a:chExt cx="4235985" cy="24765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9209" y="2666317"/>
              <a:ext cx="4235985" cy="247654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3519" y="3188709"/>
            <a:ext cx="2704762" cy="1095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14712" y="7434878"/>
            <a:ext cx="8387197" cy="14311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3496" y="8855953"/>
            <a:ext cx="4419048" cy="6285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52858" y="5285287"/>
            <a:ext cx="4352381" cy="28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87150" y="2666317"/>
            <a:ext cx="4235985" cy="2476540"/>
            <a:chOff x="12287150" y="2666317"/>
            <a:chExt cx="4235985" cy="24765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87150" y="2666317"/>
              <a:ext cx="4235985" cy="24765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13229" y="7434878"/>
            <a:ext cx="8387197" cy="143117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41430" y="8855953"/>
            <a:ext cx="4428571" cy="6285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59209" y="2666317"/>
            <a:ext cx="4244992" cy="2476540"/>
            <a:chOff x="1759209" y="2666317"/>
            <a:chExt cx="4244992" cy="24765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9209" y="2666317"/>
              <a:ext cx="4244992" cy="24765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03934" y="6487544"/>
            <a:ext cx="564971" cy="181563"/>
            <a:chOff x="3503934" y="6487544"/>
            <a:chExt cx="564971" cy="18156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3503934" y="6487544"/>
              <a:ext cx="564971" cy="1815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91946" y="2903998"/>
            <a:ext cx="2229749" cy="2229749"/>
            <a:chOff x="13291946" y="2903998"/>
            <a:chExt cx="2229749" cy="22297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91946" y="2903998"/>
              <a:ext cx="2229749" cy="222974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89116" y="2968534"/>
            <a:ext cx="1495238" cy="167619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781484" y="3568416"/>
            <a:ext cx="1495238" cy="167619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99709" y="2526000"/>
            <a:ext cx="1495238" cy="167619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02462" y="3834088"/>
            <a:ext cx="1495238" cy="167619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04210" y="3294329"/>
            <a:ext cx="1495238" cy="1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60372" y="6482874"/>
            <a:ext cx="564971" cy="181563"/>
            <a:chOff x="8860372" y="6482874"/>
            <a:chExt cx="564971" cy="1815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8860372" y="6482874"/>
              <a:ext cx="564971" cy="1815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32811" y="7167649"/>
            <a:ext cx="260354" cy="247615"/>
            <a:chOff x="16132811" y="7167649"/>
            <a:chExt cx="260354" cy="24761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132811" y="7167649"/>
              <a:ext cx="260354" cy="2476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52336" y="7167649"/>
            <a:ext cx="260354" cy="247615"/>
            <a:chOff x="12452336" y="7167649"/>
            <a:chExt cx="260354" cy="24761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2452336" y="7167649"/>
              <a:ext cx="260354" cy="2476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0316" y="2724907"/>
            <a:ext cx="7333333" cy="12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447" y="4153710"/>
            <a:ext cx="5161905" cy="328571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13127" y="4298933"/>
            <a:ext cx="5076190" cy="32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35307" y="5513368"/>
            <a:ext cx="2434148" cy="307489"/>
            <a:chOff x="8135307" y="5513368"/>
            <a:chExt cx="2434148" cy="3074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4880000">
              <a:off x="8135307" y="5513368"/>
              <a:ext cx="2434148" cy="307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5052" y="2469436"/>
            <a:ext cx="8419507" cy="5724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49929" y="2237522"/>
            <a:ext cx="4251620" cy="3294862"/>
            <a:chOff x="12449929" y="2237522"/>
            <a:chExt cx="4251620" cy="32948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9929" y="2237522"/>
              <a:ext cx="4251620" cy="329486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096" y="512133"/>
            <a:ext cx="3971429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5677" y="2660762"/>
            <a:ext cx="876190" cy="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72771" y="6081109"/>
            <a:ext cx="4235985" cy="3447290"/>
            <a:chOff x="1572771" y="6081109"/>
            <a:chExt cx="4235985" cy="34472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771" y="6081109"/>
              <a:ext cx="4235985" cy="34472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80053" y="6522622"/>
            <a:ext cx="1257143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99965" y="6972972"/>
            <a:ext cx="3781596" cy="2268958"/>
            <a:chOff x="1799965" y="6972972"/>
            <a:chExt cx="3781596" cy="22689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9965" y="6972972"/>
              <a:ext cx="3781596" cy="22689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4865" y="2237522"/>
            <a:ext cx="4235985" cy="3345955"/>
            <a:chOff x="7024865" y="2237522"/>
            <a:chExt cx="4235985" cy="3345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4865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52059" y="3079096"/>
            <a:ext cx="3781596" cy="2268958"/>
            <a:chOff x="7252059" y="3079096"/>
            <a:chExt cx="3781596" cy="22689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2059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17772" y="2660762"/>
            <a:ext cx="1314286" cy="4095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024865" y="6081109"/>
            <a:ext cx="4235985" cy="3447290"/>
            <a:chOff x="7024865" y="6081109"/>
            <a:chExt cx="4235985" cy="34472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4865" y="6081109"/>
              <a:ext cx="4235985" cy="34472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17051" y="6545408"/>
            <a:ext cx="1314286" cy="40952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58477" y="2661875"/>
            <a:ext cx="1314286" cy="4095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290876" y="6972972"/>
            <a:ext cx="3781596" cy="2268958"/>
            <a:chOff x="7290876" y="6972972"/>
            <a:chExt cx="3781596" cy="226895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90876" y="6972972"/>
              <a:ext cx="3781596" cy="226895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45052" y="5234884"/>
            <a:ext cx="8419507" cy="5724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3657143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63515" y="5841275"/>
            <a:ext cx="6942857" cy="21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7852" y="3187801"/>
            <a:ext cx="6333333" cy="26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78231" y="3969562"/>
            <a:ext cx="6171429" cy="2734700"/>
            <a:chOff x="5178231" y="3969562"/>
            <a:chExt cx="6171429" cy="27347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5178231" y="3969562"/>
              <a:ext cx="6171429" cy="27347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32811" y="7110506"/>
            <a:ext cx="260354" cy="247615"/>
            <a:chOff x="16132811" y="7110506"/>
            <a:chExt cx="260354" cy="2476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32811" y="7110506"/>
              <a:ext cx="260354" cy="24761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6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3" y="2309519"/>
            <a:ext cx="7076459" cy="707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104762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849" y="6266287"/>
            <a:ext cx="2590476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5567" y="2614802"/>
            <a:ext cx="3470842" cy="3470842"/>
            <a:chOff x="1105567" y="2614802"/>
            <a:chExt cx="3470842" cy="34708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5567" y="2614802"/>
              <a:ext cx="3470842" cy="34708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3161" y="3906857"/>
            <a:ext cx="2828571" cy="1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277" y="6856028"/>
            <a:ext cx="3133333" cy="485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8463" y="6266287"/>
            <a:ext cx="3133333" cy="19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07436" y="2614802"/>
            <a:ext cx="3470842" cy="3470842"/>
            <a:chOff x="7407436" y="2614802"/>
            <a:chExt cx="3470842" cy="3470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7436" y="2614802"/>
              <a:ext cx="3470842" cy="347084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88889" y="3648439"/>
            <a:ext cx="2809524" cy="18571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19906" y="6266287"/>
            <a:ext cx="3247619" cy="2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48879" y="2614802"/>
            <a:ext cx="3470842" cy="3470842"/>
            <a:chOff x="13748879" y="2614802"/>
            <a:chExt cx="3470842" cy="3470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48879" y="2614802"/>
              <a:ext cx="3470842" cy="34708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55146" y="3648442"/>
            <a:ext cx="2819048" cy="18571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96001" y="6790861"/>
            <a:ext cx="2714286" cy="485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8889" y="1023261"/>
            <a:ext cx="3942857" cy="1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512133"/>
            <a:ext cx="4190476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7225" y="4698357"/>
            <a:ext cx="14314286" cy="18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6470" y="7604785"/>
            <a:ext cx="6380952" cy="6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67225" y="4485823"/>
            <a:ext cx="514286" cy="425068"/>
            <a:chOff x="8885714" y="4168179"/>
            <a:chExt cx="514286" cy="425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885714" y="4168179"/>
              <a:ext cx="514286" cy="425068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 rot="10800000">
            <a:off x="15544800" y="4485823"/>
            <a:ext cx="514286" cy="425068"/>
            <a:chOff x="8885714" y="4168179"/>
            <a:chExt cx="514286" cy="425068"/>
          </a:xfrm>
        </p:grpSpPr>
        <p:pic>
          <p:nvPicPr>
            <p:cNvPr id="11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885714" y="4168179"/>
              <a:ext cx="514286" cy="4250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56460" y="5508757"/>
            <a:ext cx="6171429" cy="2734700"/>
            <a:chOff x="-1356460" y="5508757"/>
            <a:chExt cx="6171429" cy="27347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1356460" y="5508757"/>
              <a:ext cx="6171429" cy="27347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70168" y="3033540"/>
            <a:ext cx="6171429" cy="2734700"/>
            <a:chOff x="13770168" y="3033540"/>
            <a:chExt cx="6171429" cy="2734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770168" y="3033540"/>
              <a:ext cx="6171429" cy="273470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52C06B-2410-4A72-9AF5-EBA2CD67A178}"/>
              </a:ext>
            </a:extLst>
          </p:cNvPr>
          <p:cNvSpPr/>
          <p:nvPr/>
        </p:nvSpPr>
        <p:spPr>
          <a:xfrm>
            <a:off x="2063607" y="4457700"/>
            <a:ext cx="2065995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dirty="0">
                <a:ln w="0"/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Int ask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202ABE-550F-4A19-AB0E-142D00D424FC}"/>
              </a:ext>
            </a:extLst>
          </p:cNvPr>
          <p:cNvSpPr/>
          <p:nvPr/>
        </p:nvSpPr>
        <p:spPr>
          <a:xfrm>
            <a:off x="2063607" y="5510930"/>
            <a:ext cx="2065995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record_score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();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5AC33B-4742-4230-A796-345ADC9FCAE7}"/>
              </a:ext>
            </a:extLst>
          </p:cNvPr>
          <p:cNvSpPr/>
          <p:nvPr/>
        </p:nvSpPr>
        <p:spPr>
          <a:xfrm>
            <a:off x="2056350" y="6413002"/>
            <a:ext cx="2065995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record_avgscore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();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E932E-D9A6-4488-A385-DEB4C0AA275F}"/>
              </a:ext>
            </a:extLst>
          </p:cNvPr>
          <p:cNvSpPr/>
          <p:nvPr/>
        </p:nvSpPr>
        <p:spPr>
          <a:xfrm>
            <a:off x="2063607" y="7322218"/>
            <a:ext cx="2065995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rank_score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();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FF0EBC-057D-4C7B-A52A-88AA63275604}"/>
              </a:ext>
            </a:extLst>
          </p:cNvPr>
          <p:cNvSpPr/>
          <p:nvPr/>
        </p:nvSpPr>
        <p:spPr>
          <a:xfrm>
            <a:off x="2063607" y="8137482"/>
            <a:ext cx="2065995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print_score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();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5CAB1424-7FEB-4162-B531-24EA6095D74B}"/>
              </a:ext>
            </a:extLst>
          </p:cNvPr>
          <p:cNvSpPr/>
          <p:nvPr/>
        </p:nvSpPr>
        <p:spPr>
          <a:xfrm>
            <a:off x="5059787" y="4378973"/>
            <a:ext cx="3149600" cy="1417643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</a:t>
            </a:r>
            <a:r>
              <a:rPr lang="ko-KR" altLang="en-US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학생을 더 추가하겠습니까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? [1.</a:t>
            </a:r>
            <a:r>
              <a:rPr lang="ko-KR" altLang="en-US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/2.</a:t>
            </a:r>
            <a:r>
              <a:rPr lang="ko-KR" altLang="en-US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아니오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]");</a:t>
            </a:r>
            <a:endParaRPr lang="ko-KR" altLang="en-US" sz="16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6EFB5194-5B9C-4497-B3C7-0D303B12A20B}"/>
              </a:ext>
            </a:extLst>
          </p:cNvPr>
          <p:cNvSpPr/>
          <p:nvPr/>
        </p:nvSpPr>
        <p:spPr>
          <a:xfrm>
            <a:off x="5059787" y="6107842"/>
            <a:ext cx="3130248" cy="763557"/>
          </a:xfrm>
          <a:prstGeom prst="flowChartInputOutpu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("%d", &amp;ask);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BC6029-241F-4650-976A-40E5F30DDF3A}"/>
              </a:ext>
            </a:extLst>
          </p:cNvPr>
          <p:cNvSpPr/>
          <p:nvPr/>
        </p:nvSpPr>
        <p:spPr>
          <a:xfrm>
            <a:off x="5091042" y="7177819"/>
            <a:ext cx="3098992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(ask == 1);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E0EDC-C522-418F-9AA0-50435E1A602A}"/>
              </a:ext>
            </a:extLst>
          </p:cNvPr>
          <p:cNvSpPr/>
          <p:nvPr/>
        </p:nvSpPr>
        <p:spPr>
          <a:xfrm>
            <a:off x="5091042" y="8267699"/>
            <a:ext cx="3098991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return 0;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0" name="연결선: 꺾임 4">
            <a:extLst>
              <a:ext uri="{FF2B5EF4-FFF2-40B4-BE49-F238E27FC236}">
                <a16:creationId xmlns:a16="http://schemas.microsoft.com/office/drawing/2014/main" id="{6DF4328F-B5F4-4989-9387-DEC67B8089B2}"/>
              </a:ext>
            </a:extLst>
          </p:cNvPr>
          <p:cNvCxnSpPr>
            <a:stCxn id="18" idx="1"/>
            <a:endCxn id="10" idx="3"/>
          </p:cNvCxnSpPr>
          <p:nvPr/>
        </p:nvCxnSpPr>
        <p:spPr>
          <a:xfrm rot="10800000">
            <a:off x="4129603" y="4788398"/>
            <a:ext cx="961441" cy="272011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E915A57-D675-4ED4-A9AB-175D2F76C55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640538" y="7839214"/>
            <a:ext cx="0" cy="4284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00DE52-28B2-4B58-B613-3193A9AF8BE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096604" y="5119094"/>
            <a:ext cx="0" cy="3918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F41002-9963-4393-AD9A-D2E3FC82394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089347" y="6172325"/>
            <a:ext cx="7257" cy="2406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10A702-6A5D-4DB0-B693-DE08CC0C237F}"/>
              </a:ext>
            </a:extLst>
          </p:cNvPr>
          <p:cNvCxnSpPr>
            <a:endCxn id="13" idx="0"/>
          </p:cNvCxnSpPr>
          <p:nvPr/>
        </p:nvCxnSpPr>
        <p:spPr>
          <a:xfrm>
            <a:off x="3089347" y="6997699"/>
            <a:ext cx="7257" cy="324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8F841E-8C7D-43B8-AA6C-F9806D409E21}"/>
              </a:ext>
            </a:extLst>
          </p:cNvPr>
          <p:cNvCxnSpPr>
            <a:stCxn id="13" idx="2"/>
          </p:cNvCxnSpPr>
          <p:nvPr/>
        </p:nvCxnSpPr>
        <p:spPr>
          <a:xfrm>
            <a:off x="3096604" y="7983612"/>
            <a:ext cx="0" cy="284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DFCF6-A52C-4CA7-82B5-DE60824C6AB2}"/>
              </a:ext>
            </a:extLst>
          </p:cNvPr>
          <p:cNvSpPr txBox="1"/>
          <p:nvPr/>
        </p:nvSpPr>
        <p:spPr>
          <a:xfrm>
            <a:off x="4398897" y="7617359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45F5B-E344-4CE3-95F2-2D272E6A50F6}"/>
              </a:ext>
            </a:extLst>
          </p:cNvPr>
          <p:cNvSpPr txBox="1"/>
          <p:nvPr/>
        </p:nvSpPr>
        <p:spPr>
          <a:xfrm>
            <a:off x="6781800" y="7871072"/>
            <a:ext cx="455574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78C6C52-C51B-4570-B956-61830A574B4C}"/>
              </a:ext>
            </a:extLst>
          </p:cNvPr>
          <p:cNvSpPr/>
          <p:nvPr/>
        </p:nvSpPr>
        <p:spPr>
          <a:xfrm>
            <a:off x="1957686" y="3243982"/>
            <a:ext cx="2277835" cy="752790"/>
          </a:xfrm>
          <a:prstGeom prst="ellipse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main(void)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734AAD-A0FC-484C-B49F-03FE3D5BEA5A}"/>
              </a:ext>
            </a:extLst>
          </p:cNvPr>
          <p:cNvCxnSpPr>
            <a:stCxn id="28" idx="4"/>
            <a:endCxn id="10" idx="0"/>
          </p:cNvCxnSpPr>
          <p:nvPr/>
        </p:nvCxnSpPr>
        <p:spPr>
          <a:xfrm>
            <a:off x="3096604" y="3996772"/>
            <a:ext cx="1" cy="4609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80E3CE-2F92-4F7A-A495-AD9B4A5ACCF2}"/>
              </a:ext>
            </a:extLst>
          </p:cNvPr>
          <p:cNvSpPr/>
          <p:nvPr/>
        </p:nvSpPr>
        <p:spPr>
          <a:xfrm>
            <a:off x="9151474" y="8267699"/>
            <a:ext cx="1549496" cy="66139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latinLnBrk="0"/>
            <a:r>
              <a:rPr lang="ko-KR" altLang="en-US" sz="180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끝</a:t>
            </a:r>
            <a:endParaRPr lang="en-US" altLang="ko-KR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8FC903-4295-49B3-A091-4D22A21E10E4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8190033" y="8598397"/>
            <a:ext cx="9614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55" y="3639266"/>
            <a:ext cx="7020993" cy="3743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2" name="연결선: 꺾임 4">
            <a:extLst>
              <a:ext uri="{FF2B5EF4-FFF2-40B4-BE49-F238E27FC236}">
                <a16:creationId xmlns:a16="http://schemas.microsoft.com/office/drawing/2014/main" id="{6DF4328F-B5F4-4989-9387-DEC67B8089B2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rot="10800000" flipH="1">
            <a:off x="2063607" y="4378974"/>
            <a:ext cx="4570980" cy="4089207"/>
          </a:xfrm>
          <a:prstGeom prst="bentConnector4">
            <a:avLst>
              <a:gd name="adj1" fmla="val -5001"/>
              <a:gd name="adj2" fmla="val 13763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00DE52-28B2-4B58-B613-3193A9AF8BE5}"/>
              </a:ext>
            </a:extLst>
          </p:cNvPr>
          <p:cNvCxnSpPr>
            <a:cxnSpLocks/>
          </p:cNvCxnSpPr>
          <p:nvPr/>
        </p:nvCxnSpPr>
        <p:spPr>
          <a:xfrm>
            <a:off x="6624911" y="5716007"/>
            <a:ext cx="0" cy="3918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00DE52-28B2-4B58-B613-3193A9AF8BE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640538" y="6871399"/>
            <a:ext cx="8534" cy="3064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18" y="2452214"/>
            <a:ext cx="6776665" cy="103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92200" y="3009900"/>
            <a:ext cx="6171429" cy="2734700"/>
            <a:chOff x="13770168" y="3033540"/>
            <a:chExt cx="6171429" cy="2734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770168" y="3033540"/>
              <a:ext cx="6171429" cy="2734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3790392"/>
            <a:ext cx="2734700" cy="6171429"/>
            <a:chOff x="361905" y="3790392"/>
            <a:chExt cx="2734700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1356460" y="5508757"/>
              <a:ext cx="6171429" cy="2734700"/>
            </a:xfrm>
            <a:prstGeom prst="rect">
              <a:avLst/>
            </a:prstGeom>
          </p:spPr>
        </p:pic>
      </p:grpSp>
      <p:sp>
        <p:nvSpPr>
          <p:cNvPr id="44" name="순서도: 판단 43"/>
          <p:cNvSpPr/>
          <p:nvPr/>
        </p:nvSpPr>
        <p:spPr>
          <a:xfrm>
            <a:off x="2162837" y="6784803"/>
            <a:ext cx="1507595" cy="390060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I&lt;5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5" name="순서도: 문서 44"/>
          <p:cNvSpPr/>
          <p:nvPr/>
        </p:nvSpPr>
        <p:spPr>
          <a:xfrm>
            <a:off x="2182680" y="7457517"/>
            <a:ext cx="1467911" cy="487771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(subject1[</a:t>
            </a:r>
            <a:r>
              <a:rPr lang="en-US" altLang="ko-KR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</a:t>
            </a:r>
            <a:endParaRPr lang="ko-KR" altLang="en-US" sz="13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6" name="순서도: 데이터 45"/>
          <p:cNvSpPr/>
          <p:nvPr/>
        </p:nvSpPr>
        <p:spPr>
          <a:xfrm>
            <a:off x="2182249" y="4904139"/>
            <a:ext cx="1488183" cy="351260"/>
          </a:xfrm>
          <a:prstGeom prst="flowChartInputOutpu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Scanf</a:t>
            </a:r>
            <a:r>
              <a:rPr lang="en-US" altLang="ko-KR" sz="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(“”%d”&amp;popu1) </a:t>
            </a:r>
            <a:r>
              <a:rPr lang="ko-KR" altLang="en-US" sz="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</a:t>
            </a:r>
          </a:p>
        </p:txBody>
      </p:sp>
      <p:sp>
        <p:nvSpPr>
          <p:cNvPr id="47" name="순서도: 문서 46"/>
          <p:cNvSpPr/>
          <p:nvPr/>
        </p:nvSpPr>
        <p:spPr>
          <a:xfrm>
            <a:off x="2171598" y="4239431"/>
            <a:ext cx="1512233" cy="352337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(“</a:t>
            </a:r>
            <a:r>
              <a:rPr lang="ko-KR" altLang="en-US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학생수 입력</a:t>
            </a:r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endParaRPr lang="ko-KR" altLang="en-US" sz="1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8" name="순서도: 문서 47"/>
          <p:cNvSpPr/>
          <p:nvPr/>
        </p:nvSpPr>
        <p:spPr>
          <a:xfrm>
            <a:off x="2185965" y="5627512"/>
            <a:ext cx="1476375" cy="352337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(“</a:t>
            </a:r>
            <a:r>
              <a:rPr lang="ko-KR" altLang="en-US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학생수 입력</a:t>
            </a:r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endParaRPr lang="ko-KR" altLang="en-US" sz="1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7D19C8-E089-4960-BA81-A62AF85C4FD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7715" y="3901174"/>
            <a:ext cx="0" cy="338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8018D20-9B96-4D0D-9993-C7B02847286F}"/>
              </a:ext>
            </a:extLst>
          </p:cNvPr>
          <p:cNvCxnSpPr>
            <a:cxnSpLocks/>
            <a:stCxn id="47" idx="2"/>
            <a:endCxn id="46" idx="1"/>
          </p:cNvCxnSpPr>
          <p:nvPr/>
        </p:nvCxnSpPr>
        <p:spPr>
          <a:xfrm flipH="1">
            <a:off x="2926341" y="4568475"/>
            <a:ext cx="1374" cy="335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27980CE-4A99-4102-B016-BADD372D3095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 flipH="1">
            <a:off x="2924153" y="5255399"/>
            <a:ext cx="2188" cy="3721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4E882F5-7D29-44C0-93A7-5D2F20715670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2916635" y="6474344"/>
            <a:ext cx="1616" cy="310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3B785D-77EC-440B-A4B4-A8C52D890F6D}"/>
              </a:ext>
            </a:extLst>
          </p:cNvPr>
          <p:cNvSpPr/>
          <p:nvPr/>
        </p:nvSpPr>
        <p:spPr>
          <a:xfrm>
            <a:off x="4683113" y="3295740"/>
            <a:ext cx="2067034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=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선언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초기값 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0)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6B174B-22BD-4607-9D56-15B9441D25D7}"/>
              </a:ext>
            </a:extLst>
          </p:cNvPr>
          <p:cNvSpPr/>
          <p:nvPr/>
        </p:nvSpPr>
        <p:spPr>
          <a:xfrm>
            <a:off x="2180063" y="6195673"/>
            <a:ext cx="1476375" cy="278671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 = 0 </a:t>
            </a:r>
            <a:r>
              <a:rPr lang="ko-KR" altLang="en-US" sz="1200" dirty="0">
                <a:ln w="0"/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선언</a:t>
            </a:r>
            <a:endParaRPr lang="en-US" altLang="ko-KR" sz="1200" dirty="0">
              <a:ln w="0"/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A4610F8-3ECB-446F-9853-0FEEF75493BA}"/>
              </a:ext>
            </a:extLst>
          </p:cNvPr>
          <p:cNvCxnSpPr>
            <a:cxnSpLocks/>
          </p:cNvCxnSpPr>
          <p:nvPr/>
        </p:nvCxnSpPr>
        <p:spPr>
          <a:xfrm flipH="1">
            <a:off x="2924464" y="5966629"/>
            <a:ext cx="2" cy="235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3DB89D-2BEF-40A5-B853-BC579E7CC52F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2916635" y="7174863"/>
            <a:ext cx="1" cy="282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597E466A-E06D-40E8-A575-D4D400E7C9E4}"/>
              </a:ext>
            </a:extLst>
          </p:cNvPr>
          <p:cNvSpPr/>
          <p:nvPr/>
        </p:nvSpPr>
        <p:spPr>
          <a:xfrm>
            <a:off x="2182680" y="8300348"/>
            <a:ext cx="1467911" cy="487771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Printf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(\n)</a:t>
            </a:r>
            <a:endParaRPr lang="ko-KR" altLang="en-US" sz="13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3EDE7A-0E79-49FD-BC14-D5DCA3A42149}"/>
              </a:ext>
            </a:extLst>
          </p:cNvPr>
          <p:cNvCxnSpPr>
            <a:cxnSpLocks/>
            <a:stCxn id="45" idx="2"/>
            <a:endCxn id="57" idx="0"/>
          </p:cNvCxnSpPr>
          <p:nvPr/>
        </p:nvCxnSpPr>
        <p:spPr>
          <a:xfrm>
            <a:off x="2916636" y="7913041"/>
            <a:ext cx="0" cy="3873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85">
            <a:extLst>
              <a:ext uri="{FF2B5EF4-FFF2-40B4-BE49-F238E27FC236}">
                <a16:creationId xmlns:a16="http://schemas.microsoft.com/office/drawing/2014/main" id="{0E401A51-98EA-41D0-A285-ADAD1C103F03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650591" y="3492885"/>
            <a:ext cx="1032522" cy="505134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9D708B25-1BA1-465D-82DD-25A048C3C36E}"/>
              </a:ext>
            </a:extLst>
          </p:cNvPr>
          <p:cNvSpPr/>
          <p:nvPr/>
        </p:nvSpPr>
        <p:spPr>
          <a:xfrm>
            <a:off x="4746063" y="3987190"/>
            <a:ext cx="2067033" cy="390060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 &lt;</a:t>
            </a:r>
          </a:p>
          <a:p>
            <a:pPr algn="ctr"/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popu+popu1</a:t>
            </a:r>
            <a:endParaRPr lang="ko-KR" altLang="en-US" sz="1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A22C6F-7DB3-419B-8954-22FE40D5642D}"/>
              </a:ext>
            </a:extLst>
          </p:cNvPr>
          <p:cNvSpPr/>
          <p:nvPr/>
        </p:nvSpPr>
        <p:spPr>
          <a:xfrm>
            <a:off x="8159223" y="4486549"/>
            <a:ext cx="2067034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= 0 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선언</a:t>
            </a:r>
          </a:p>
        </p:txBody>
      </p:sp>
      <p:sp>
        <p:nvSpPr>
          <p:cNvPr id="62" name="순서도: 문서 61">
            <a:extLst>
              <a:ext uri="{FF2B5EF4-FFF2-40B4-BE49-F238E27FC236}">
                <a16:creationId xmlns:a16="http://schemas.microsoft.com/office/drawing/2014/main" id="{941145D4-F2F3-453A-9F21-82502B457A76}"/>
              </a:ext>
            </a:extLst>
          </p:cNvPr>
          <p:cNvSpPr/>
          <p:nvPr/>
        </p:nvSpPr>
        <p:spPr>
          <a:xfrm>
            <a:off x="4740356" y="4730815"/>
            <a:ext cx="2041025" cy="394290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Scanf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(“%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s”,name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[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])</a:t>
            </a: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091EC5-716C-4D59-A399-C34372F61DEC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5760869" y="4377250"/>
            <a:ext cx="18711" cy="3535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7647E7-76B3-4ECC-AC5B-1DA7E9224676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>
            <a:off x="5716630" y="3690030"/>
            <a:ext cx="62950" cy="2971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444476C-235C-4372-81A2-ED680BF03B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6781381" y="4683694"/>
            <a:ext cx="1377842" cy="244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828858BF-F148-497E-BABF-14DC79A4B2CE}"/>
              </a:ext>
            </a:extLst>
          </p:cNvPr>
          <p:cNvSpPr/>
          <p:nvPr/>
        </p:nvSpPr>
        <p:spPr>
          <a:xfrm>
            <a:off x="8184048" y="5193540"/>
            <a:ext cx="2041025" cy="390060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 &lt; 4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BCE9B4AA-4FE7-4CC9-874B-B389CF82FD0C}"/>
              </a:ext>
            </a:extLst>
          </p:cNvPr>
          <p:cNvSpPr/>
          <p:nvPr/>
        </p:nvSpPr>
        <p:spPr>
          <a:xfrm>
            <a:off x="8199211" y="6349109"/>
            <a:ext cx="2041025" cy="394290"/>
          </a:xfrm>
          <a:prstGeom prst="flowChartDocumen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scnaf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(“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lf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”,&amp;score[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][j])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2CD7466-BE6E-4449-9E81-4ABC28293555}"/>
              </a:ext>
            </a:extLst>
          </p:cNvPr>
          <p:cNvSpPr/>
          <p:nvPr/>
        </p:nvSpPr>
        <p:spPr>
          <a:xfrm>
            <a:off x="8199211" y="7270443"/>
            <a:ext cx="2041025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Pritotal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+= 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</a:t>
            </a:r>
          </a:p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학생의 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</a:t>
            </a:r>
            <a:r>
              <a:rPr lang="ko-KR" altLang="en-US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개과목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총점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D1BA37-8A8A-445E-B19B-E880600E4289}"/>
              </a:ext>
            </a:extLst>
          </p:cNvPr>
          <p:cNvSpPr/>
          <p:nvPr/>
        </p:nvSpPr>
        <p:spPr>
          <a:xfrm>
            <a:off x="4738567" y="6980210"/>
            <a:ext cx="2067034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++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5070AB-D2D1-41CA-8BFF-DDFB498E88D7}"/>
              </a:ext>
            </a:extLst>
          </p:cNvPr>
          <p:cNvSpPr/>
          <p:nvPr/>
        </p:nvSpPr>
        <p:spPr>
          <a:xfrm>
            <a:off x="8211056" y="8103203"/>
            <a:ext cx="2054031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 ++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AB34B5-B885-4CED-8D62-15A38310EA04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9192740" y="4880839"/>
            <a:ext cx="11821" cy="3127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58E06C-B709-47C9-A531-A55A6CA86C05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9204561" y="5583600"/>
            <a:ext cx="15163" cy="7655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034A7E-7FA6-4471-BDC6-D21BA841B4EA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219724" y="6717332"/>
            <a:ext cx="0" cy="5531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37062A4-BA34-436E-B8D2-3D4BA8BA4151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9219724" y="7664733"/>
            <a:ext cx="18348" cy="4384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72">
            <a:extLst>
              <a:ext uri="{FF2B5EF4-FFF2-40B4-BE49-F238E27FC236}">
                <a16:creationId xmlns:a16="http://schemas.microsoft.com/office/drawing/2014/main" id="{156F61E3-1B36-45F3-B133-B6E732E6D3F8}"/>
              </a:ext>
            </a:extLst>
          </p:cNvPr>
          <p:cNvCxnSpPr>
            <a:stCxn id="70" idx="3"/>
            <a:endCxn id="66" idx="3"/>
          </p:cNvCxnSpPr>
          <p:nvPr/>
        </p:nvCxnSpPr>
        <p:spPr>
          <a:xfrm flipH="1" flipV="1">
            <a:off x="10225073" y="5388570"/>
            <a:ext cx="40014" cy="2911778"/>
          </a:xfrm>
          <a:prstGeom prst="bentConnector3">
            <a:avLst>
              <a:gd name="adj1" fmla="val -5713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74">
            <a:extLst>
              <a:ext uri="{FF2B5EF4-FFF2-40B4-BE49-F238E27FC236}">
                <a16:creationId xmlns:a16="http://schemas.microsoft.com/office/drawing/2014/main" id="{6A1B06F1-A2E0-45CF-9D41-AA38F7CF2D06}"/>
              </a:ext>
            </a:extLst>
          </p:cNvPr>
          <p:cNvCxnSpPr>
            <a:cxnSpLocks/>
            <a:stCxn id="66" idx="1"/>
            <a:endCxn id="82" idx="3"/>
          </p:cNvCxnSpPr>
          <p:nvPr/>
        </p:nvCxnSpPr>
        <p:spPr>
          <a:xfrm rot="10800000" flipV="1">
            <a:off x="6828068" y="5388570"/>
            <a:ext cx="1355981" cy="21625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0F0D23-49D1-4D56-AB91-02C2D18547BE}"/>
              </a:ext>
            </a:extLst>
          </p:cNvPr>
          <p:cNvSpPr txBox="1"/>
          <p:nvPr/>
        </p:nvSpPr>
        <p:spPr>
          <a:xfrm rot="16200000">
            <a:off x="9410009" y="5727359"/>
            <a:ext cx="369332" cy="444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sz="12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8E23B8-B02B-4198-8E75-9D1008177F15}"/>
              </a:ext>
            </a:extLst>
          </p:cNvPr>
          <p:cNvSpPr txBox="1"/>
          <p:nvPr/>
        </p:nvSpPr>
        <p:spPr>
          <a:xfrm rot="16200000">
            <a:off x="7816425" y="5339743"/>
            <a:ext cx="369332" cy="457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sz="12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9" name="연결선: 꺾임 178">
            <a:extLst>
              <a:ext uri="{FF2B5EF4-FFF2-40B4-BE49-F238E27FC236}">
                <a16:creationId xmlns:a16="http://schemas.microsoft.com/office/drawing/2014/main" id="{7EEE385C-252E-4688-800F-5B59082E466A}"/>
              </a:ext>
            </a:extLst>
          </p:cNvPr>
          <p:cNvCxnSpPr>
            <a:stCxn id="69" idx="1"/>
            <a:endCxn id="60" idx="1"/>
          </p:cNvCxnSpPr>
          <p:nvPr/>
        </p:nvCxnSpPr>
        <p:spPr>
          <a:xfrm rot="10800000" flipH="1">
            <a:off x="4738567" y="4182221"/>
            <a:ext cx="7496" cy="2995135"/>
          </a:xfrm>
          <a:prstGeom prst="bentConnector3">
            <a:avLst>
              <a:gd name="adj1" fmla="val -304962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3">
            <a:extLst>
              <a:ext uri="{FF2B5EF4-FFF2-40B4-BE49-F238E27FC236}">
                <a16:creationId xmlns:a16="http://schemas.microsoft.com/office/drawing/2014/main" id="{5D91728B-2205-48CE-9606-0215A348D63B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>
            <a:off x="6813096" y="4182220"/>
            <a:ext cx="2379644" cy="30432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D67E1DD-D48B-472D-9981-1A40EE039D3A}"/>
              </a:ext>
            </a:extLst>
          </p:cNvPr>
          <p:cNvSpPr txBox="1"/>
          <p:nvPr/>
        </p:nvSpPr>
        <p:spPr>
          <a:xfrm rot="16200000">
            <a:off x="7995682" y="3636486"/>
            <a:ext cx="369332" cy="815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sz="12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034C4C1-D79D-4BA0-9D05-040E09B78B6D}"/>
              </a:ext>
            </a:extLst>
          </p:cNvPr>
          <p:cNvSpPr/>
          <p:nvPr/>
        </p:nvSpPr>
        <p:spPr>
          <a:xfrm>
            <a:off x="4761033" y="5407679"/>
            <a:ext cx="2067034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 = </a:t>
            </a:r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pritotal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/ 4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40055C-F287-4C90-A65E-5928530C58AF}"/>
              </a:ext>
            </a:extLst>
          </p:cNvPr>
          <p:cNvSpPr/>
          <p:nvPr/>
        </p:nvSpPr>
        <p:spPr>
          <a:xfrm>
            <a:off x="4740356" y="6137863"/>
            <a:ext cx="2067034" cy="394290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Pritotal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=0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317B1E3-1867-4721-9FF3-96D063596368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flipH="1">
            <a:off x="5773873" y="5801969"/>
            <a:ext cx="20677" cy="3358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4447464-9570-4290-A0E5-782BEDF5DC7B}"/>
              </a:ext>
            </a:extLst>
          </p:cNvPr>
          <p:cNvCxnSpPr>
            <a:cxnSpLocks/>
            <a:stCxn id="83" idx="2"/>
            <a:endCxn id="69" idx="0"/>
          </p:cNvCxnSpPr>
          <p:nvPr/>
        </p:nvCxnSpPr>
        <p:spPr>
          <a:xfrm flipH="1">
            <a:off x="5772084" y="6532153"/>
            <a:ext cx="1789" cy="448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1574D073-66F0-41F9-B5DA-7B5ECAB27BF3}"/>
              </a:ext>
            </a:extLst>
          </p:cNvPr>
          <p:cNvSpPr/>
          <p:nvPr/>
        </p:nvSpPr>
        <p:spPr>
          <a:xfrm>
            <a:off x="4876296" y="8011465"/>
            <a:ext cx="2067033" cy="440676"/>
          </a:xfrm>
          <a:prstGeom prst="ellipse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+= popu1</a:t>
            </a:r>
            <a:endParaRPr lang="ko-KR" altLang="en-US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87" name="연결선: 꺾임 285">
            <a:extLst>
              <a:ext uri="{FF2B5EF4-FFF2-40B4-BE49-F238E27FC236}">
                <a16:creationId xmlns:a16="http://schemas.microsoft.com/office/drawing/2014/main" id="{6B2056FF-8ECC-4C92-8AE9-41D0639A991B}"/>
              </a:ext>
            </a:extLst>
          </p:cNvPr>
          <p:cNvCxnSpPr>
            <a:cxnSpLocks/>
            <a:stCxn id="60" idx="3"/>
            <a:endCxn id="86" idx="6"/>
          </p:cNvCxnSpPr>
          <p:nvPr/>
        </p:nvCxnSpPr>
        <p:spPr>
          <a:xfrm>
            <a:off x="6813096" y="4182220"/>
            <a:ext cx="130233" cy="4049583"/>
          </a:xfrm>
          <a:prstGeom prst="bentConnector3">
            <a:avLst>
              <a:gd name="adj1" fmla="val 27553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5568EF7-D514-4A4A-8BE7-B3A3796F43C1}"/>
              </a:ext>
            </a:extLst>
          </p:cNvPr>
          <p:cNvSpPr txBox="1"/>
          <p:nvPr/>
        </p:nvSpPr>
        <p:spPr>
          <a:xfrm rot="16200000">
            <a:off x="7359225" y="6254143"/>
            <a:ext cx="369332" cy="457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sz="12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305A5A-331E-470E-842A-F88FBF77C1DF}"/>
              </a:ext>
            </a:extLst>
          </p:cNvPr>
          <p:cNvSpPr txBox="1"/>
          <p:nvPr/>
        </p:nvSpPr>
        <p:spPr>
          <a:xfrm>
            <a:off x="2048469" y="2411968"/>
            <a:ext cx="41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ecord_score</a:t>
            </a:r>
            <a:r>
              <a:rPr lang="en-US" altLang="ko-KR" sz="24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B182FED-239C-4D78-87D8-873DE1D73165}"/>
              </a:ext>
            </a:extLst>
          </p:cNvPr>
          <p:cNvSpPr/>
          <p:nvPr/>
        </p:nvSpPr>
        <p:spPr>
          <a:xfrm>
            <a:off x="2161189" y="3441504"/>
            <a:ext cx="1522641" cy="440676"/>
          </a:xfrm>
          <a:prstGeom prst="ellipse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Double </a:t>
            </a:r>
            <a:r>
              <a:rPr lang="en-US" altLang="ko-KR" sz="1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pritotal</a:t>
            </a:r>
            <a:r>
              <a:rPr lang="en-US" altLang="ko-KR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=0</a:t>
            </a:r>
            <a:r>
              <a:rPr lang="ko-KR" altLang="en-US" sz="1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964" y="1601178"/>
            <a:ext cx="5679392" cy="7950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1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70168" y="3033540"/>
            <a:ext cx="6171429" cy="2734700"/>
            <a:chOff x="13770168" y="3033540"/>
            <a:chExt cx="6171429" cy="2734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770168" y="3033540"/>
              <a:ext cx="6171429" cy="2734700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1F3DE17E-8E44-462C-B7EC-E6ED2397144B}"/>
              </a:ext>
            </a:extLst>
          </p:cNvPr>
          <p:cNvGrpSpPr/>
          <p:nvPr/>
        </p:nvGrpSpPr>
        <p:grpSpPr>
          <a:xfrm>
            <a:off x="361905" y="3790392"/>
            <a:ext cx="2734700" cy="6171429"/>
            <a:chOff x="361905" y="3790392"/>
            <a:chExt cx="2734700" cy="6171429"/>
          </a:xfrm>
        </p:grpSpPr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5B826D98-1938-45CF-8F94-14B65579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1356460" y="5508757"/>
              <a:ext cx="6171429" cy="2734700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7650432" y="2971210"/>
            <a:ext cx="3042458" cy="567350"/>
          </a:xfrm>
          <a:prstGeom prst="ellipse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</a:t>
            </a: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50432" y="3750287"/>
            <a:ext cx="3042458" cy="565266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double subtotal = 0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3" name="순서도: 판단 12"/>
          <p:cNvSpPr/>
          <p:nvPr/>
        </p:nvSpPr>
        <p:spPr>
          <a:xfrm>
            <a:off x="7650436" y="5414464"/>
            <a:ext cx="3042458" cy="756458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 &lt; 4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419265" y="3145091"/>
            <a:ext cx="1853738" cy="390698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=0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3419265" y="3904319"/>
            <a:ext cx="1853738" cy="756458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&lt;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419265" y="5119363"/>
            <a:ext cx="1853738" cy="702426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subtotal += score[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3419265" y="6015753"/>
            <a:ext cx="1853738" cy="390698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++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16" idx="2"/>
            <a:endCxn id="19" idx="0"/>
          </p:cNvCxnSpPr>
          <p:nvPr/>
        </p:nvCxnSpPr>
        <p:spPr>
          <a:xfrm>
            <a:off x="4346134" y="4660777"/>
            <a:ext cx="0" cy="458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3557" y="4988326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3" name="꺾인 연결선 22"/>
          <p:cNvCxnSpPr>
            <a:stCxn id="20" idx="1"/>
            <a:endCxn id="16" idx="1"/>
          </p:cNvCxnSpPr>
          <p:nvPr/>
        </p:nvCxnSpPr>
        <p:spPr>
          <a:xfrm rot="10800000">
            <a:off x="3419265" y="4282548"/>
            <a:ext cx="12700" cy="1928554"/>
          </a:xfrm>
          <a:prstGeom prst="bentConnector3">
            <a:avLst>
              <a:gd name="adj1" fmla="val 808363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50440" y="8374379"/>
            <a:ext cx="3042458" cy="565266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void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print_score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(void)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13" idx="2"/>
            <a:endCxn id="24" idx="0"/>
          </p:cNvCxnSpPr>
          <p:nvPr/>
        </p:nvCxnSpPr>
        <p:spPr>
          <a:xfrm>
            <a:off x="9171665" y="6170922"/>
            <a:ext cx="4" cy="2203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3" idx="0"/>
          </p:cNvCxnSpPr>
          <p:nvPr/>
        </p:nvCxnSpPr>
        <p:spPr>
          <a:xfrm>
            <a:off x="9171665" y="5155387"/>
            <a:ext cx="0" cy="2590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9171658" y="3554938"/>
            <a:ext cx="3" cy="196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38400" y="7277100"/>
            <a:ext cx="4148051" cy="1662545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][j] = subtotal / (double)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subtotal = 0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1665" y="7828889"/>
            <a:ext cx="52450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7279827" y="6521063"/>
            <a:ext cx="1853738" cy="390698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j++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1" name="꺾인 연결선 30"/>
          <p:cNvCxnSpPr>
            <a:stCxn id="30" idx="3"/>
            <a:endCxn id="13" idx="3"/>
          </p:cNvCxnSpPr>
          <p:nvPr/>
        </p:nvCxnSpPr>
        <p:spPr>
          <a:xfrm flipV="1">
            <a:off x="9133565" y="5792693"/>
            <a:ext cx="1559329" cy="923719"/>
          </a:xfrm>
          <a:prstGeom prst="bentConnector3">
            <a:avLst>
              <a:gd name="adj1" fmla="val 1146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cxnSpLocks/>
            <a:stCxn id="16" idx="3"/>
          </p:cNvCxnSpPr>
          <p:nvPr/>
        </p:nvCxnSpPr>
        <p:spPr>
          <a:xfrm>
            <a:off x="5273003" y="4282548"/>
            <a:ext cx="536399" cy="299455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0" idx="0"/>
          </p:cNvCxnSpPr>
          <p:nvPr/>
        </p:nvCxnSpPr>
        <p:spPr>
          <a:xfrm>
            <a:off x="4346134" y="5821789"/>
            <a:ext cx="0" cy="1939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5" idx="2"/>
            <a:endCxn id="16" idx="0"/>
          </p:cNvCxnSpPr>
          <p:nvPr/>
        </p:nvCxnSpPr>
        <p:spPr>
          <a:xfrm>
            <a:off x="4346134" y="3535789"/>
            <a:ext cx="0" cy="3685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cxnSpLocks/>
            <a:endCxn id="16" idx="3"/>
          </p:cNvCxnSpPr>
          <p:nvPr/>
        </p:nvCxnSpPr>
        <p:spPr>
          <a:xfrm rot="10800000">
            <a:off x="5273004" y="4282548"/>
            <a:ext cx="2391315" cy="151014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9557" y="5357658"/>
            <a:ext cx="55874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14028" y="6151731"/>
            <a:ext cx="524503" cy="369332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50436" y="4566565"/>
            <a:ext cx="3042458" cy="565266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 = 0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9" name="직선 화살표 연결선 38"/>
          <p:cNvCxnSpPr>
            <a:endCxn id="38" idx="0"/>
          </p:cNvCxnSpPr>
          <p:nvPr/>
        </p:nvCxnSpPr>
        <p:spPr>
          <a:xfrm>
            <a:off x="9171661" y="4332077"/>
            <a:ext cx="4" cy="2344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8" idx="3"/>
            <a:endCxn id="30" idx="1"/>
          </p:cNvCxnSpPr>
          <p:nvPr/>
        </p:nvCxnSpPr>
        <p:spPr>
          <a:xfrm flipV="1">
            <a:off x="6586451" y="6716412"/>
            <a:ext cx="693376" cy="13919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2313901"/>
            <a:ext cx="5184443" cy="477054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recordavgscore</a:t>
            </a:r>
            <a:r>
              <a:rPr lang="en-US" altLang="ko-KR" sz="25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</a:t>
            </a:r>
            <a:endParaRPr lang="ko-KR" altLang="en-US" sz="25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657" y="2783061"/>
            <a:ext cx="5962650" cy="615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70168" y="3033540"/>
            <a:ext cx="6171429" cy="2734700"/>
            <a:chOff x="13770168" y="3033540"/>
            <a:chExt cx="6171429" cy="27347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770168" y="3033540"/>
              <a:ext cx="6171429" cy="2734700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ACD9E117-3718-4A8A-B774-203DD9E32771}"/>
              </a:ext>
            </a:extLst>
          </p:cNvPr>
          <p:cNvGrpSpPr/>
          <p:nvPr/>
        </p:nvGrpSpPr>
        <p:grpSpPr>
          <a:xfrm>
            <a:off x="361905" y="3790392"/>
            <a:ext cx="2734700" cy="6171429"/>
            <a:chOff x="361905" y="3790392"/>
            <a:chExt cx="2734700" cy="6171429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ED66981F-BE6D-44D2-B91D-0357B2C4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1356460" y="5508757"/>
              <a:ext cx="6171429" cy="273470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7848371" y="2906568"/>
            <a:ext cx="3042458" cy="1033550"/>
          </a:xfrm>
          <a:prstGeom prst="ellipse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int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rank_score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(void)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48371" y="4112674"/>
            <a:ext cx="3042458" cy="325697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= 0;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8165079" y="4672129"/>
            <a:ext cx="2409041" cy="536170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&lt;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;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617193" y="3099957"/>
            <a:ext cx="1853738" cy="455639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rank[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 = 1;</a:t>
            </a:r>
          </a:p>
        </p:txBody>
      </p:sp>
      <p:sp>
        <p:nvSpPr>
          <p:cNvPr id="17" name="순서도: 판단 16"/>
          <p:cNvSpPr/>
          <p:nvPr/>
        </p:nvSpPr>
        <p:spPr>
          <a:xfrm>
            <a:off x="3392748" y="4505168"/>
            <a:ext cx="2302629" cy="509132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 &lt;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popu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8371" y="6039383"/>
            <a:ext cx="3042458" cy="565266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끝</a:t>
            </a:r>
          </a:p>
        </p:txBody>
      </p:sp>
      <p:cxnSp>
        <p:nvCxnSpPr>
          <p:cNvPr id="19" name="직선 화살표 연결선 18"/>
          <p:cNvCxnSpPr>
            <a:stCxn id="10" idx="4"/>
          </p:cNvCxnSpPr>
          <p:nvPr/>
        </p:nvCxnSpPr>
        <p:spPr>
          <a:xfrm>
            <a:off x="9369600" y="3940118"/>
            <a:ext cx="0" cy="1725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8607600" y="7805651"/>
            <a:ext cx="1853738" cy="390698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++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1" name="꺾인 연결선 20"/>
          <p:cNvCxnSpPr>
            <a:stCxn id="20" idx="3"/>
            <a:endCxn id="15" idx="3"/>
          </p:cNvCxnSpPr>
          <p:nvPr/>
        </p:nvCxnSpPr>
        <p:spPr>
          <a:xfrm flipV="1">
            <a:off x="10461338" y="4940214"/>
            <a:ext cx="112782" cy="3060786"/>
          </a:xfrm>
          <a:prstGeom prst="bentConnector3">
            <a:avLst>
              <a:gd name="adj1" fmla="val 83337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1"/>
            <a:endCxn id="16" idx="3"/>
          </p:cNvCxnSpPr>
          <p:nvPr/>
        </p:nvCxnSpPr>
        <p:spPr>
          <a:xfrm rot="10800000">
            <a:off x="5470931" y="3327778"/>
            <a:ext cx="2694148" cy="161243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3990" y="4582642"/>
            <a:ext cx="55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3617193" y="3816925"/>
            <a:ext cx="1853738" cy="390698"/>
          </a:xfrm>
          <a:prstGeom prst="flowChartProcess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 = 0;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1600200" y="5563641"/>
            <a:ext cx="2873206" cy="1248639"/>
          </a:xfrm>
          <a:prstGeom prst="flowChartDecision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score[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][4] &lt; score[j][4]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74786" y="7279524"/>
            <a:ext cx="3042458" cy="565266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rank[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]++;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75084" y="8312034"/>
            <a:ext cx="3042458" cy="565266"/>
          </a:xfrm>
          <a:prstGeom prst="rect">
            <a:avLst/>
          </a:prstGeom>
          <a:solidFill>
            <a:srgbClr val="6946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j++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13" idx="2"/>
            <a:endCxn id="15" idx="0"/>
          </p:cNvCxnSpPr>
          <p:nvPr/>
        </p:nvCxnSpPr>
        <p:spPr>
          <a:xfrm>
            <a:off x="9369600" y="4438371"/>
            <a:ext cx="0" cy="233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2"/>
            <a:endCxn id="18" idx="0"/>
          </p:cNvCxnSpPr>
          <p:nvPr/>
        </p:nvCxnSpPr>
        <p:spPr>
          <a:xfrm>
            <a:off x="9369600" y="5208299"/>
            <a:ext cx="0" cy="8310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24" idx="0"/>
          </p:cNvCxnSpPr>
          <p:nvPr/>
        </p:nvCxnSpPr>
        <p:spPr>
          <a:xfrm>
            <a:off x="4544062" y="3555596"/>
            <a:ext cx="0" cy="2613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2"/>
            <a:endCxn id="17" idx="0"/>
          </p:cNvCxnSpPr>
          <p:nvPr/>
        </p:nvCxnSpPr>
        <p:spPr>
          <a:xfrm>
            <a:off x="4544062" y="4207623"/>
            <a:ext cx="1" cy="2975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1"/>
            <a:endCxn id="25" idx="0"/>
          </p:cNvCxnSpPr>
          <p:nvPr/>
        </p:nvCxnSpPr>
        <p:spPr>
          <a:xfrm rot="10800000" flipV="1">
            <a:off x="3036804" y="4759733"/>
            <a:ext cx="355945" cy="80390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</p:cNvCxnSpPr>
          <p:nvPr/>
        </p:nvCxnSpPr>
        <p:spPr>
          <a:xfrm>
            <a:off x="3036803" y="6812280"/>
            <a:ext cx="0" cy="4672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036803" y="7844790"/>
            <a:ext cx="0" cy="4672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7" idx="3"/>
            <a:endCxn id="17" idx="3"/>
          </p:cNvCxnSpPr>
          <p:nvPr/>
        </p:nvCxnSpPr>
        <p:spPr>
          <a:xfrm flipH="1" flipV="1">
            <a:off x="5695377" y="4759734"/>
            <a:ext cx="22165" cy="3834933"/>
          </a:xfrm>
          <a:prstGeom prst="bentConnector3">
            <a:avLst>
              <a:gd name="adj1" fmla="val -103135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16657" y="5039617"/>
            <a:ext cx="55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Yes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7" name="꺾인 연결선 36"/>
          <p:cNvCxnSpPr>
            <a:stCxn id="25" idx="3"/>
            <a:endCxn id="26" idx="3"/>
          </p:cNvCxnSpPr>
          <p:nvPr/>
        </p:nvCxnSpPr>
        <p:spPr>
          <a:xfrm>
            <a:off x="4473406" y="6187961"/>
            <a:ext cx="243838" cy="1374196"/>
          </a:xfrm>
          <a:prstGeom prst="bentConnector3">
            <a:avLst>
              <a:gd name="adj1" fmla="val 19375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43347" y="66259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39" name="직선 화살표 연결선 38"/>
          <p:cNvCxnSpPr>
            <a:endCxn id="20" idx="1"/>
          </p:cNvCxnSpPr>
          <p:nvPr/>
        </p:nvCxnSpPr>
        <p:spPr>
          <a:xfrm>
            <a:off x="4898921" y="4951974"/>
            <a:ext cx="3708679" cy="30490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450" y="66046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95160" y="53789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No</a:t>
            </a:r>
            <a:endParaRPr lang="ko-KR" altLang="en-US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3A71D-E045-4D62-B172-617550B53D0C}"/>
              </a:ext>
            </a:extLst>
          </p:cNvPr>
          <p:cNvSpPr txBox="1"/>
          <p:nvPr/>
        </p:nvSpPr>
        <p:spPr>
          <a:xfrm>
            <a:off x="3391311" y="2073507"/>
            <a:ext cx="530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Rank_score</a:t>
            </a:r>
            <a:r>
              <a:rPr lang="en-US" altLang="ko-KR" sz="24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</a:t>
            </a:r>
            <a:endParaRPr lang="en-US" altLang="ko-KR" sz="24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66" y="2436408"/>
            <a:ext cx="5027194" cy="5408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512133"/>
            <a:ext cx="42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478</Words>
  <Application>Microsoft Office PowerPoint</Application>
  <PresentationFormat>사용자 지정</PresentationFormat>
  <Paragraphs>149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KoPubWorld돋움체_Pro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37</cp:revision>
  <dcterms:created xsi:type="dcterms:W3CDTF">2021-03-20T12:54:27Z</dcterms:created>
  <dcterms:modified xsi:type="dcterms:W3CDTF">2021-03-22T06:59:53Z</dcterms:modified>
</cp:coreProperties>
</file>