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be05b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cbe05b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cbe05bf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cbe05bf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cbe05bf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cbe05bf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오라클 프로젝트</a:t>
            </a:r>
            <a:endParaRPr b="1"/>
          </a:p>
          <a:p>
            <a:pPr indent="-502919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4800"/>
              <a:t>채점 데이터베이스 설계 -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3조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김세환/금동욱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프로젝트 주제 선정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채점 업무를 담당했었다.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엑셀로 하던 업무를 오라클에서도 구현할 수 있겠다!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테이블 5개 이상/dmd 제출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sql문 30개 이상/sql 제출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만들기: ATTENDETBL(수강생 명단)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ATTENDETBL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>
                <a:solidFill>
                  <a:srgbClr val="FF0000"/>
                </a:solidFill>
              </a:rPr>
              <a:t>PK</a:t>
            </a:r>
            <a:r>
              <a:rPr lang="ko"/>
              <a:t>	CLASS(학번)	NUMBER	8	널이 아님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ATTENDENAME(이름)		</a:t>
            </a:r>
            <a:r>
              <a:rPr b="1" lang="ko"/>
              <a:t>NCHAR	4</a:t>
            </a:r>
            <a:r>
              <a:rPr lang="ko"/>
              <a:t>	널이 아님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임포트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csv 파일/구분자 ,/인코딩 UTF-8/ NCHAR 3으로 하면 오류 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만들기: GRADEOMRTBL(채점 파일)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GRADEOMRTBL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rgbClr val="FF0000"/>
                </a:solidFill>
              </a:rPr>
              <a:t>PK</a:t>
            </a:r>
            <a:r>
              <a:rPr lang="ko"/>
              <a:t>	CLASS(학번)	NUMBER	8	널이 아님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SCORE(점수)		NUMBER	2	널이 아님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임포트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csv 파일/구분자 ,/인코딩 MS949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