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9" r:id="rId6"/>
    <p:sldId id="266" r:id="rId7"/>
    <p:sldId id="270" r:id="rId8"/>
    <p:sldId id="271" r:id="rId9"/>
    <p:sldId id="274" r:id="rId10"/>
    <p:sldId id="261" r:id="rId11"/>
    <p:sldId id="276" r:id="rId12"/>
    <p:sldId id="277" r:id="rId13"/>
    <p:sldId id="278" r:id="rId14"/>
    <p:sldId id="275" r:id="rId15"/>
    <p:sldId id="26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B07DE-1661-914E-A70F-AFDEA6D5AA69}" v="346" dt="2021-01-21T05:59:59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0"/>
    <p:restoredTop sz="94684"/>
  </p:normalViewPr>
  <p:slideViewPr>
    <p:cSldViewPr>
      <p:cViewPr varScale="1">
        <p:scale>
          <a:sx n="110" d="100"/>
          <a:sy n="110" d="100"/>
        </p:scale>
        <p:origin x="-18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 지왕" userId="115a311c8bf1f36a" providerId="LiveId" clId="{C16B07DE-1661-914E-A70F-AFDEA6D5AA69}"/>
    <pc:docChg chg="undo custSel addSld modSld">
      <pc:chgData name="배 지왕" userId="115a311c8bf1f36a" providerId="LiveId" clId="{C16B07DE-1661-914E-A70F-AFDEA6D5AA69}" dt="2021-01-21T07:13:01.718" v="534" actId="20577"/>
      <pc:docMkLst>
        <pc:docMk/>
      </pc:docMkLst>
      <pc:sldChg chg="addSp delSp modSp mod setBg setClrOvrMap">
        <pc:chgData name="배 지왕" userId="115a311c8bf1f36a" providerId="LiveId" clId="{C16B07DE-1661-914E-A70F-AFDEA6D5AA69}" dt="2021-01-21T07:13:01.718" v="534" actId="20577"/>
        <pc:sldMkLst>
          <pc:docMk/>
          <pc:sldMk cId="1198519873" sldId="256"/>
        </pc:sldMkLst>
        <pc:spChg chg="mod">
          <ac:chgData name="배 지왕" userId="115a311c8bf1f36a" providerId="LiveId" clId="{C16B07DE-1661-914E-A70F-AFDEA6D5AA69}" dt="2021-01-21T06:01:47.840" v="529" actId="20577"/>
          <ac:spMkLst>
            <pc:docMk/>
            <pc:sldMk cId="1198519873" sldId="256"/>
            <ac:spMk id="2" creationId="{00000000-0000-0000-0000-000000000000}"/>
          </ac:spMkLst>
        </pc:spChg>
        <pc:spChg chg="mod">
          <ac:chgData name="배 지왕" userId="115a311c8bf1f36a" providerId="LiveId" clId="{C16B07DE-1661-914E-A70F-AFDEA6D5AA69}" dt="2021-01-21T07:13:01.718" v="534" actId="20577"/>
          <ac:spMkLst>
            <pc:docMk/>
            <pc:sldMk cId="1198519873" sldId="256"/>
            <ac:spMk id="3" creationId="{00000000-0000-0000-0000-000000000000}"/>
          </ac:spMkLst>
        </pc:spChg>
        <pc:spChg chg="del mod ord">
          <ac:chgData name="배 지왕" userId="115a311c8bf1f36a" providerId="LiveId" clId="{C16B07DE-1661-914E-A70F-AFDEA6D5AA69}" dt="2021-01-21T06:00:55.909" v="522" actId="478"/>
          <ac:spMkLst>
            <pc:docMk/>
            <pc:sldMk cId="1198519873" sldId="256"/>
            <ac:spMk id="6" creationId="{00000000-0000-0000-0000-000000000000}"/>
          </ac:spMkLst>
        </pc:spChg>
        <pc:spChg chg="del">
          <ac:chgData name="배 지왕" userId="115a311c8bf1f36a" providerId="LiveId" clId="{C16B07DE-1661-914E-A70F-AFDEA6D5AA69}" dt="2021-01-21T06:00:09.712" v="521" actId="26606"/>
          <ac:spMkLst>
            <pc:docMk/>
            <pc:sldMk cId="1198519873" sldId="256"/>
            <ac:spMk id="11" creationId="{6BDBA639-2A71-4A60-A71A-FF1836F546CE}"/>
          </ac:spMkLst>
        </pc:spChg>
        <pc:spChg chg="del">
          <ac:chgData name="배 지왕" userId="115a311c8bf1f36a" providerId="LiveId" clId="{C16B07DE-1661-914E-A70F-AFDEA6D5AA69}" dt="2021-01-21T06:00:09.712" v="521" actId="26606"/>
          <ac:spMkLst>
            <pc:docMk/>
            <pc:sldMk cId="1198519873" sldId="256"/>
            <ac:spMk id="34" creationId="{D9C506D7-84CB-4057-A44A-465313E78538}"/>
          </ac:spMkLst>
        </pc:spChg>
        <pc:spChg chg="del">
          <ac:chgData name="배 지왕" userId="115a311c8bf1f36a" providerId="LiveId" clId="{C16B07DE-1661-914E-A70F-AFDEA6D5AA69}" dt="2021-01-21T06:00:09.712" v="521" actId="26606"/>
          <ac:spMkLst>
            <pc:docMk/>
            <pc:sldMk cId="1198519873" sldId="256"/>
            <ac:spMk id="36" creationId="{7842FC68-61FD-4700-8A22-BB8B071884DB}"/>
          </ac:spMkLst>
        </pc:spChg>
        <pc:spChg chg="add">
          <ac:chgData name="배 지왕" userId="115a311c8bf1f36a" providerId="LiveId" clId="{C16B07DE-1661-914E-A70F-AFDEA6D5AA69}" dt="2021-01-21T06:00:09.712" v="521" actId="26606"/>
          <ac:spMkLst>
            <pc:docMk/>
            <pc:sldMk cId="1198519873" sldId="256"/>
            <ac:spMk id="41" creationId="{10CE3618-1D7A-4256-B2AF-9DB692996C65}"/>
          </ac:spMkLst>
        </pc:spChg>
        <pc:spChg chg="add">
          <ac:chgData name="배 지왕" userId="115a311c8bf1f36a" providerId="LiveId" clId="{C16B07DE-1661-914E-A70F-AFDEA6D5AA69}" dt="2021-01-21T06:00:09.712" v="521" actId="26606"/>
          <ac:spMkLst>
            <pc:docMk/>
            <pc:sldMk cId="1198519873" sldId="256"/>
            <ac:spMk id="64" creationId="{A4CD35EF-7348-4E64-8700-827E64EA4E16}"/>
          </ac:spMkLst>
        </pc:spChg>
        <pc:grpChg chg="del">
          <ac:chgData name="배 지왕" userId="115a311c8bf1f36a" providerId="LiveId" clId="{C16B07DE-1661-914E-A70F-AFDEA6D5AA69}" dt="2021-01-21T06:00:09.712" v="521" actId="26606"/>
          <ac:grpSpMkLst>
            <pc:docMk/>
            <pc:sldMk cId="1198519873" sldId="256"/>
            <ac:grpSpMk id="13" creationId="{5E208A8B-5EBD-4532-BE72-26414FA7CFF6}"/>
          </ac:grpSpMkLst>
        </pc:grpChg>
        <pc:grpChg chg="add">
          <ac:chgData name="배 지왕" userId="115a311c8bf1f36a" providerId="LiveId" clId="{C16B07DE-1661-914E-A70F-AFDEA6D5AA69}" dt="2021-01-21T06:00:09.712" v="521" actId="26606"/>
          <ac:grpSpMkLst>
            <pc:docMk/>
            <pc:sldMk cId="1198519873" sldId="256"/>
            <ac:grpSpMk id="43" creationId="{D91A9185-A7D5-460B-98BC-0BF2EBD3EEBE}"/>
          </ac:grpSpMkLst>
        </pc:grpChg>
      </pc:sldChg>
      <pc:sldChg chg="modSp">
        <pc:chgData name="배 지왕" userId="115a311c8bf1f36a" providerId="LiveId" clId="{C16B07DE-1661-914E-A70F-AFDEA6D5AA69}" dt="2021-01-21T05:28:37.593" v="112" actId="20577"/>
        <pc:sldMkLst>
          <pc:docMk/>
          <pc:sldMk cId="3067678913" sldId="263"/>
        </pc:sldMkLst>
        <pc:spChg chg="mod">
          <ac:chgData name="배 지왕" userId="115a311c8bf1f36a" providerId="LiveId" clId="{C16B07DE-1661-914E-A70F-AFDEA6D5AA69}" dt="2021-01-21T05:28:14.104" v="106" actId="20577"/>
          <ac:spMkLst>
            <pc:docMk/>
            <pc:sldMk cId="3067678913" sldId="263"/>
            <ac:spMk id="171" creationId="{0DF786B0-9DE4-BC40-86A4-BF89C1E6454C}"/>
          </ac:spMkLst>
        </pc:spChg>
        <pc:spChg chg="mod">
          <ac:chgData name="배 지왕" userId="115a311c8bf1f36a" providerId="LiveId" clId="{C16B07DE-1661-914E-A70F-AFDEA6D5AA69}" dt="2021-01-21T05:28:37.593" v="112" actId="20577"/>
          <ac:spMkLst>
            <pc:docMk/>
            <pc:sldMk cId="3067678913" sldId="263"/>
            <ac:spMk id="172" creationId="{413C0787-6129-3249-962A-D25DA837271E}"/>
          </ac:spMkLst>
        </pc:spChg>
      </pc:sldChg>
      <pc:sldChg chg="delSp modSp mod delAnim modAnim">
        <pc:chgData name="배 지왕" userId="115a311c8bf1f36a" providerId="LiveId" clId="{C16B07DE-1661-914E-A70F-AFDEA6D5AA69}" dt="2021-01-21T05:33:16.272" v="128" actId="478"/>
        <pc:sldMkLst>
          <pc:docMk/>
          <pc:sldMk cId="1013287177" sldId="266"/>
        </pc:sldMkLst>
        <pc:spChg chg="del">
          <ac:chgData name="배 지왕" userId="115a311c8bf1f36a" providerId="LiveId" clId="{C16B07DE-1661-914E-A70F-AFDEA6D5AA69}" dt="2021-01-21T05:33:16.272" v="128" actId="478"/>
          <ac:spMkLst>
            <pc:docMk/>
            <pc:sldMk cId="1013287177" sldId="266"/>
            <ac:spMk id="56" creationId="{308112DC-35DC-AB4D-8246-5AFB363F297C}"/>
          </ac:spMkLst>
        </pc:spChg>
        <pc:spChg chg="mod">
          <ac:chgData name="배 지왕" userId="115a311c8bf1f36a" providerId="LiveId" clId="{C16B07DE-1661-914E-A70F-AFDEA6D5AA69}" dt="2021-01-21T05:26:00.379" v="38" actId="20577"/>
          <ac:spMkLst>
            <pc:docMk/>
            <pc:sldMk cId="1013287177" sldId="266"/>
            <ac:spMk id="99" creationId="{717DFF18-9113-3A44-B1BA-146C6C89AFE3}"/>
          </ac:spMkLst>
        </pc:spChg>
        <pc:graphicFrameChg chg="mod">
          <ac:chgData name="배 지왕" userId="115a311c8bf1f36a" providerId="LiveId" clId="{C16B07DE-1661-914E-A70F-AFDEA6D5AA69}" dt="2021-01-21T05:33:04.937" v="127"/>
          <ac:graphicFrameMkLst>
            <pc:docMk/>
            <pc:sldMk cId="1013287177" sldId="266"/>
            <ac:graphicFrameMk id="58" creationId="{48634163-0C74-864E-97E0-4615F807B159}"/>
          </ac:graphicFrameMkLst>
        </pc:graphicFrameChg>
        <pc:graphicFrameChg chg="del">
          <ac:chgData name="배 지왕" userId="115a311c8bf1f36a" providerId="LiveId" clId="{C16B07DE-1661-914E-A70F-AFDEA6D5AA69}" dt="2021-01-21T05:30:03.400" v="116" actId="478"/>
          <ac:graphicFrameMkLst>
            <pc:docMk/>
            <pc:sldMk cId="1013287177" sldId="266"/>
            <ac:graphicFrameMk id="100" creationId="{4E7097A0-138C-0E4F-8D2A-32C1F00C2005}"/>
          </ac:graphicFrameMkLst>
        </pc:graphicFrameChg>
        <pc:picChg chg="del">
          <ac:chgData name="배 지왕" userId="115a311c8bf1f36a" providerId="LiveId" clId="{C16B07DE-1661-914E-A70F-AFDEA6D5AA69}" dt="2021-01-21T05:33:16.272" v="128" actId="478"/>
          <ac:picMkLst>
            <pc:docMk/>
            <pc:sldMk cId="1013287177" sldId="266"/>
            <ac:picMk id="28" creationId="{72A15827-FF4E-4149-B530-1174AA7D356C}"/>
          </ac:picMkLst>
        </pc:picChg>
      </pc:sldChg>
      <pc:sldChg chg="addSp delSp modSp mod modAnim">
        <pc:chgData name="배 지왕" userId="115a311c8bf1f36a" providerId="LiveId" clId="{C16B07DE-1661-914E-A70F-AFDEA6D5AA69}" dt="2021-01-21T05:50:50.848" v="209"/>
        <pc:sldMkLst>
          <pc:docMk/>
          <pc:sldMk cId="2316836879" sldId="269"/>
        </pc:sldMkLst>
        <pc:spChg chg="del mod">
          <ac:chgData name="배 지왕" userId="115a311c8bf1f36a" providerId="LiveId" clId="{C16B07DE-1661-914E-A70F-AFDEA6D5AA69}" dt="2021-01-21T05:14:49.790" v="13" actId="478"/>
          <ac:spMkLst>
            <pc:docMk/>
            <pc:sldMk cId="2316836879" sldId="269"/>
            <ac:spMk id="35" creationId="{14992B32-DD97-0347-9975-E9565801EC2A}"/>
          </ac:spMkLst>
        </pc:spChg>
        <pc:spChg chg="del mod">
          <ac:chgData name="배 지왕" userId="115a311c8bf1f36a" providerId="LiveId" clId="{C16B07DE-1661-914E-A70F-AFDEA6D5AA69}" dt="2021-01-21T05:19:48.530" v="19" actId="478"/>
          <ac:spMkLst>
            <pc:docMk/>
            <pc:sldMk cId="2316836879" sldId="269"/>
            <ac:spMk id="60" creationId="{1243512B-5856-4446-B391-28E600C77A71}"/>
          </ac:spMkLst>
        </pc:spChg>
        <pc:spChg chg="add del mod">
          <ac:chgData name="배 지왕" userId="115a311c8bf1f36a" providerId="LiveId" clId="{C16B07DE-1661-914E-A70F-AFDEA6D5AA69}" dt="2021-01-21T05:21:37.039" v="28"/>
          <ac:spMkLst>
            <pc:docMk/>
            <pc:sldMk cId="2316836879" sldId="269"/>
            <ac:spMk id="1037" creationId="{7612BF81-1720-474E-965B-15A202B664C2}"/>
          </ac:spMkLst>
        </pc:spChg>
        <pc:graphicFrameChg chg="mod modGraphic">
          <ac:chgData name="배 지왕" userId="115a311c8bf1f36a" providerId="LiveId" clId="{C16B07DE-1661-914E-A70F-AFDEA6D5AA69}" dt="2021-01-21T05:37:57.192" v="187" actId="20577"/>
          <ac:graphicFrameMkLst>
            <pc:docMk/>
            <pc:sldMk cId="2316836879" sldId="269"/>
            <ac:graphicFrameMk id="28" creationId="{40BCB56F-32E5-A24B-B63E-39B98BCA7FA1}"/>
          </ac:graphicFrameMkLst>
        </pc:graphicFrameChg>
        <pc:picChg chg="del">
          <ac:chgData name="배 지왕" userId="115a311c8bf1f36a" providerId="LiveId" clId="{C16B07DE-1661-914E-A70F-AFDEA6D5AA69}" dt="2021-01-21T05:13:42.857" v="0" actId="478"/>
          <ac:picMkLst>
            <pc:docMk/>
            <pc:sldMk cId="2316836879" sldId="269"/>
            <ac:picMk id="1025" creationId="{B176661F-5DFB-7B4D-BF76-AB2AAAAABAFE}"/>
          </ac:picMkLst>
        </pc:picChg>
        <pc:picChg chg="del">
          <ac:chgData name="배 지왕" userId="115a311c8bf1f36a" providerId="LiveId" clId="{C16B07DE-1661-914E-A70F-AFDEA6D5AA69}" dt="2021-01-21T05:14:39.055" v="10" actId="478"/>
          <ac:picMkLst>
            <pc:docMk/>
            <pc:sldMk cId="2316836879" sldId="269"/>
            <ac:picMk id="1027" creationId="{18EDACE1-18D2-BA47-AB80-E625D4ED59D4}"/>
          </ac:picMkLst>
        </pc:picChg>
        <pc:picChg chg="mod">
          <ac:chgData name="배 지왕" userId="115a311c8bf1f36a" providerId="LiveId" clId="{C16B07DE-1661-914E-A70F-AFDEA6D5AA69}" dt="2021-01-21T05:14:33.920" v="9" actId="1076"/>
          <ac:picMkLst>
            <pc:docMk/>
            <pc:sldMk cId="2316836879" sldId="269"/>
            <ac:picMk id="1028" creationId="{2EF459F2-D0F2-574E-9D5A-24F1C129723F}"/>
          </ac:picMkLst>
        </pc:picChg>
        <pc:picChg chg="mod">
          <ac:chgData name="배 지왕" userId="115a311c8bf1f36a" providerId="LiveId" clId="{C16B07DE-1661-914E-A70F-AFDEA6D5AA69}" dt="2021-01-21T05:14:01.754" v="1" actId="1076"/>
          <ac:picMkLst>
            <pc:docMk/>
            <pc:sldMk cId="2316836879" sldId="269"/>
            <ac:picMk id="1031" creationId="{D1CF99F8-6DD7-9F4E-941A-26AAF6C973EC}"/>
          </ac:picMkLst>
        </pc:picChg>
        <pc:picChg chg="mod">
          <ac:chgData name="배 지왕" userId="115a311c8bf1f36a" providerId="LiveId" clId="{C16B07DE-1661-914E-A70F-AFDEA6D5AA69}" dt="2021-01-21T05:14:17.085" v="3" actId="1076"/>
          <ac:picMkLst>
            <pc:docMk/>
            <pc:sldMk cId="2316836879" sldId="269"/>
            <ac:picMk id="1033" creationId="{895F2CC7-30A0-7B47-82DE-D3C13A8F2A9A}"/>
          </ac:picMkLst>
        </pc:picChg>
        <pc:picChg chg="mod">
          <ac:chgData name="배 지왕" userId="115a311c8bf1f36a" providerId="LiveId" clId="{C16B07DE-1661-914E-A70F-AFDEA6D5AA69}" dt="2021-01-21T05:19:39.979" v="17"/>
          <ac:picMkLst>
            <pc:docMk/>
            <pc:sldMk cId="2316836879" sldId="269"/>
            <ac:picMk id="1035" creationId="{164CB103-6627-EA4A-A08B-AD9469336E6D}"/>
          </ac:picMkLst>
        </pc:picChg>
      </pc:sldChg>
      <pc:sldChg chg="addSp delSp modSp add mod setBg modAnim setClrOvrMap delDesignElem">
        <pc:chgData name="배 지왕" userId="115a311c8bf1f36a" providerId="LiveId" clId="{C16B07DE-1661-914E-A70F-AFDEA6D5AA69}" dt="2021-01-21T06:03:02.922" v="530" actId="1076"/>
        <pc:sldMkLst>
          <pc:docMk/>
          <pc:sldMk cId="2896541787" sldId="270"/>
        </pc:sldMkLst>
        <pc:spChg chg="del mod">
          <ac:chgData name="배 지왕" userId="115a311c8bf1f36a" providerId="LiveId" clId="{C16B07DE-1661-914E-A70F-AFDEA6D5AA69}" dt="2021-01-21T05:34:46.728" v="132" actId="478"/>
          <ac:spMkLst>
            <pc:docMk/>
            <pc:sldMk cId="2896541787" sldId="270"/>
            <ac:spMk id="3" creationId="{550B4276-6F61-104D-A429-4139A8D55315}"/>
          </ac:spMkLst>
        </pc:spChg>
        <pc:spChg chg="add del mod">
          <ac:chgData name="배 지왕" userId="115a311c8bf1f36a" providerId="LiveId" clId="{C16B07DE-1661-914E-A70F-AFDEA6D5AA69}" dt="2021-01-21T05:34:51.985" v="134" actId="478"/>
          <ac:spMkLst>
            <pc:docMk/>
            <pc:sldMk cId="2896541787" sldId="270"/>
            <ac:spMk id="4" creationId="{33F2B7F0-726F-FA4B-A6DF-1C3B35BB2622}"/>
          </ac:spMkLst>
        </pc:spChg>
        <pc:spChg chg="add mod">
          <ac:chgData name="배 지왕" userId="115a311c8bf1f36a" providerId="LiveId" clId="{C16B07DE-1661-914E-A70F-AFDEA6D5AA69}" dt="2021-01-21T06:03:02.922" v="530" actId="1076"/>
          <ac:spMkLst>
            <pc:docMk/>
            <pc:sldMk cId="2896541787" sldId="270"/>
            <ac:spMk id="7" creationId="{5ADC5797-AC6C-254E-AA5D-8C5C2E838BA7}"/>
          </ac:spMkLst>
        </pc:spChg>
        <pc:spChg chg="add">
          <ac:chgData name="배 지왕" userId="115a311c8bf1f36a" providerId="LiveId" clId="{C16B07DE-1661-914E-A70F-AFDEA6D5AA69}" dt="2021-01-21T05:34:42.915" v="131" actId="26606"/>
          <ac:spMkLst>
            <pc:docMk/>
            <pc:sldMk cId="2896541787" sldId="270"/>
            <ac:spMk id="34" creationId="{10CE3618-1D7A-4256-B2AF-9DB692996C65}"/>
          </ac:spMkLst>
        </pc:spChg>
        <pc:spChg chg="add">
          <ac:chgData name="배 지왕" userId="115a311c8bf1f36a" providerId="LiveId" clId="{C16B07DE-1661-914E-A70F-AFDEA6D5AA69}" dt="2021-01-21T05:34:42.915" v="131" actId="26606"/>
          <ac:spMkLst>
            <pc:docMk/>
            <pc:sldMk cId="2896541787" sldId="270"/>
            <ac:spMk id="57" creationId="{A4CD35EF-7348-4E64-8700-827E64EA4E16}"/>
          </ac:spMkLst>
        </pc:spChg>
        <pc:spChg chg="del">
          <ac:chgData name="배 지왕" userId="115a311c8bf1f36a" providerId="LiveId" clId="{C16B07DE-1661-914E-A70F-AFDEA6D5AA69}" dt="2021-01-21T05:34:28.473" v="130"/>
          <ac:spMkLst>
            <pc:docMk/>
            <pc:sldMk cId="2896541787" sldId="270"/>
            <ac:spMk id="59" creationId="{5BF7DBAF-F0AA-4410-8A08-2579C85088FD}"/>
          </ac:spMkLst>
        </pc:spChg>
        <pc:spChg chg="del">
          <ac:chgData name="배 지왕" userId="115a311c8bf1f36a" providerId="LiveId" clId="{C16B07DE-1661-914E-A70F-AFDEA6D5AA69}" dt="2021-01-21T05:34:28.473" v="130"/>
          <ac:spMkLst>
            <pc:docMk/>
            <pc:sldMk cId="2896541787" sldId="270"/>
            <ac:spMk id="61" creationId="{B7FF52F0-41C1-43AB-A827-85DF6A06445A}"/>
          </ac:spMkLst>
        </pc:spChg>
        <pc:spChg chg="del">
          <ac:chgData name="배 지왕" userId="115a311c8bf1f36a" providerId="LiveId" clId="{C16B07DE-1661-914E-A70F-AFDEA6D5AA69}" dt="2021-01-21T05:34:28.473" v="130"/>
          <ac:spMkLst>
            <pc:docMk/>
            <pc:sldMk cId="2896541787" sldId="270"/>
            <ac:spMk id="63" creationId="{49DB63B5-3AC2-4401-94EF-046358A666F6}"/>
          </ac:spMkLst>
        </pc:spChg>
        <pc:spChg chg="add mod">
          <ac:chgData name="배 지왕" userId="115a311c8bf1f36a" providerId="LiveId" clId="{C16B07DE-1661-914E-A70F-AFDEA6D5AA69}" dt="2021-01-21T05:38:26.693" v="207" actId="20577"/>
          <ac:spMkLst>
            <pc:docMk/>
            <pc:sldMk cId="2896541787" sldId="270"/>
            <ac:spMk id="64" creationId="{06AE68F6-C9AC-EF4A-86A2-50F5C8E0BEA1}"/>
          </ac:spMkLst>
        </pc:spChg>
        <pc:grpChg chg="add">
          <ac:chgData name="배 지왕" userId="115a311c8bf1f36a" providerId="LiveId" clId="{C16B07DE-1661-914E-A70F-AFDEA6D5AA69}" dt="2021-01-21T05:34:42.915" v="131" actId="26606"/>
          <ac:grpSpMkLst>
            <pc:docMk/>
            <pc:sldMk cId="2896541787" sldId="270"/>
            <ac:grpSpMk id="8" creationId="{84DB7353-7D7A-431B-A5B6-A3845E6F2BB2}"/>
          </ac:grpSpMkLst>
        </pc:grpChg>
        <pc:grpChg chg="add">
          <ac:chgData name="배 지왕" userId="115a311c8bf1f36a" providerId="LiveId" clId="{C16B07DE-1661-914E-A70F-AFDEA6D5AA69}" dt="2021-01-21T05:34:42.915" v="131" actId="26606"/>
          <ac:grpSpMkLst>
            <pc:docMk/>
            <pc:sldMk cId="2896541787" sldId="270"/>
            <ac:grpSpMk id="29" creationId="{1B24766B-81CA-44C7-BF11-77A12BA42411}"/>
          </ac:grpSpMkLst>
        </pc:grpChg>
        <pc:grpChg chg="add">
          <ac:chgData name="배 지왕" userId="115a311c8bf1f36a" providerId="LiveId" clId="{C16B07DE-1661-914E-A70F-AFDEA6D5AA69}" dt="2021-01-21T05:34:42.915" v="131" actId="26606"/>
          <ac:grpSpMkLst>
            <pc:docMk/>
            <pc:sldMk cId="2896541787" sldId="270"/>
            <ac:grpSpMk id="36" creationId="{D91A9185-A7D5-460B-98BC-0BF2EBD3EEBE}"/>
          </ac:grpSpMkLst>
        </pc:grpChg>
        <pc:grpChg chg="del">
          <ac:chgData name="배 지왕" userId="115a311c8bf1f36a" providerId="LiveId" clId="{C16B07DE-1661-914E-A70F-AFDEA6D5AA69}" dt="2021-01-21T05:34:28.473" v="130"/>
          <ac:grpSpMkLst>
            <pc:docMk/>
            <pc:sldMk cId="2896541787" sldId="270"/>
            <ac:grpSpMk id="58" creationId="{84DB7353-7D7A-431B-A5B6-A3845E6F2BB2}"/>
          </ac:grpSpMkLst>
        </pc:grpChg>
        <pc:grpChg chg="del">
          <ac:chgData name="배 지왕" userId="115a311c8bf1f36a" providerId="LiveId" clId="{C16B07DE-1661-914E-A70F-AFDEA6D5AA69}" dt="2021-01-21T05:34:28.473" v="130"/>
          <ac:grpSpMkLst>
            <pc:docMk/>
            <pc:sldMk cId="2896541787" sldId="270"/>
            <ac:grpSpMk id="60" creationId="{1B24766B-81CA-44C7-BF11-77A12BA42411}"/>
          </ac:grpSpMkLst>
        </pc:grpChg>
        <pc:grpChg chg="del">
          <ac:chgData name="배 지왕" userId="115a311c8bf1f36a" providerId="LiveId" clId="{C16B07DE-1661-914E-A70F-AFDEA6D5AA69}" dt="2021-01-21T05:34:28.473" v="130"/>
          <ac:grpSpMkLst>
            <pc:docMk/>
            <pc:sldMk cId="2896541787" sldId="270"/>
            <ac:grpSpMk id="62" creationId="{6C144995-155B-424A-B9F4-F22B71B70CA5}"/>
          </ac:grpSpMkLst>
        </pc:grpChg>
        <pc:picChg chg="add mod">
          <ac:chgData name="배 지왕" userId="115a311c8bf1f36a" providerId="LiveId" clId="{C16B07DE-1661-914E-A70F-AFDEA6D5AA69}" dt="2021-01-21T05:38:32.494" v="208" actId="1076"/>
          <ac:picMkLst>
            <pc:docMk/>
            <pc:sldMk cId="2896541787" sldId="270"/>
            <ac:picMk id="6" creationId="{81759671-0D43-A04C-AB07-1229D91B502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115a311c8bf1f36a/&#47928;&#49436;/&#45817;&#52392;&#48264;&#54840;%20&#54633;%20&#53685;&#44228;.xls.xlt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119836355008537E-2"/>
          <c:y val="0.11820562254162796"/>
          <c:w val="0.94939479964114315"/>
          <c:h val="0.80997500714216797"/>
        </c:manualLayout>
      </c:layout>
      <c:lineChart>
        <c:grouping val="standard"/>
        <c:varyColors val="0"/>
        <c:ser>
          <c:idx val="0"/>
          <c:order val="0"/>
          <c:tx>
            <c:strRef>
              <c:f>'[당첨번호 합 통계.xls.xltx]Sheet3'!$B$1</c:f>
              <c:strCache>
                <c:ptCount val="1"/>
                <c:pt idx="0">
                  <c:v>당첨번호 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'[당첨번호 합 통계.xls.xltx]Sheet3'!$A$2:$A$948</c:f>
              <c:strCache>
                <c:ptCount val="947"/>
                <c:pt idx="1">
                  <c:v>1회</c:v>
                </c:pt>
                <c:pt idx="2">
                  <c:v>2회</c:v>
                </c:pt>
                <c:pt idx="3">
                  <c:v>3회</c:v>
                </c:pt>
                <c:pt idx="4">
                  <c:v>4회</c:v>
                </c:pt>
                <c:pt idx="5">
                  <c:v>5회</c:v>
                </c:pt>
                <c:pt idx="6">
                  <c:v>6회</c:v>
                </c:pt>
                <c:pt idx="7">
                  <c:v>7회</c:v>
                </c:pt>
                <c:pt idx="8">
                  <c:v>8회</c:v>
                </c:pt>
                <c:pt idx="9">
                  <c:v>9회</c:v>
                </c:pt>
                <c:pt idx="10">
                  <c:v>10회</c:v>
                </c:pt>
                <c:pt idx="11">
                  <c:v>11회</c:v>
                </c:pt>
                <c:pt idx="12">
                  <c:v>12회</c:v>
                </c:pt>
                <c:pt idx="13">
                  <c:v>13회</c:v>
                </c:pt>
                <c:pt idx="14">
                  <c:v>14회</c:v>
                </c:pt>
                <c:pt idx="15">
                  <c:v>15회</c:v>
                </c:pt>
                <c:pt idx="16">
                  <c:v>16회</c:v>
                </c:pt>
                <c:pt idx="17">
                  <c:v>17회</c:v>
                </c:pt>
                <c:pt idx="18">
                  <c:v>18회</c:v>
                </c:pt>
                <c:pt idx="19">
                  <c:v>19회</c:v>
                </c:pt>
                <c:pt idx="20">
                  <c:v>20회</c:v>
                </c:pt>
                <c:pt idx="21">
                  <c:v>21회</c:v>
                </c:pt>
                <c:pt idx="22">
                  <c:v>22회</c:v>
                </c:pt>
                <c:pt idx="23">
                  <c:v>23회</c:v>
                </c:pt>
                <c:pt idx="24">
                  <c:v>24회</c:v>
                </c:pt>
                <c:pt idx="25">
                  <c:v>25회</c:v>
                </c:pt>
                <c:pt idx="26">
                  <c:v>26회</c:v>
                </c:pt>
                <c:pt idx="27">
                  <c:v>27회</c:v>
                </c:pt>
                <c:pt idx="28">
                  <c:v>28회</c:v>
                </c:pt>
                <c:pt idx="29">
                  <c:v>29회</c:v>
                </c:pt>
                <c:pt idx="30">
                  <c:v>30회</c:v>
                </c:pt>
                <c:pt idx="31">
                  <c:v>31회</c:v>
                </c:pt>
                <c:pt idx="32">
                  <c:v>32회</c:v>
                </c:pt>
                <c:pt idx="33">
                  <c:v>33회</c:v>
                </c:pt>
                <c:pt idx="34">
                  <c:v>34회</c:v>
                </c:pt>
                <c:pt idx="35">
                  <c:v>35회</c:v>
                </c:pt>
                <c:pt idx="36">
                  <c:v>36회</c:v>
                </c:pt>
                <c:pt idx="37">
                  <c:v>37회</c:v>
                </c:pt>
                <c:pt idx="38">
                  <c:v>38회</c:v>
                </c:pt>
                <c:pt idx="39">
                  <c:v>39회</c:v>
                </c:pt>
                <c:pt idx="40">
                  <c:v>40회</c:v>
                </c:pt>
                <c:pt idx="41">
                  <c:v>41회</c:v>
                </c:pt>
                <c:pt idx="42">
                  <c:v>42회</c:v>
                </c:pt>
                <c:pt idx="43">
                  <c:v>43회</c:v>
                </c:pt>
                <c:pt idx="44">
                  <c:v>44회</c:v>
                </c:pt>
                <c:pt idx="45">
                  <c:v>45회</c:v>
                </c:pt>
                <c:pt idx="46">
                  <c:v>46회</c:v>
                </c:pt>
                <c:pt idx="47">
                  <c:v>47회</c:v>
                </c:pt>
                <c:pt idx="48">
                  <c:v>48회</c:v>
                </c:pt>
                <c:pt idx="49">
                  <c:v>49회</c:v>
                </c:pt>
                <c:pt idx="50">
                  <c:v>50회</c:v>
                </c:pt>
                <c:pt idx="51">
                  <c:v>51회</c:v>
                </c:pt>
                <c:pt idx="52">
                  <c:v>52회</c:v>
                </c:pt>
                <c:pt idx="53">
                  <c:v>53회</c:v>
                </c:pt>
                <c:pt idx="54">
                  <c:v>54회</c:v>
                </c:pt>
                <c:pt idx="55">
                  <c:v>55회</c:v>
                </c:pt>
                <c:pt idx="56">
                  <c:v>56회</c:v>
                </c:pt>
                <c:pt idx="57">
                  <c:v>57회</c:v>
                </c:pt>
                <c:pt idx="58">
                  <c:v>58회</c:v>
                </c:pt>
                <c:pt idx="59">
                  <c:v>59회</c:v>
                </c:pt>
                <c:pt idx="60">
                  <c:v>60회</c:v>
                </c:pt>
                <c:pt idx="61">
                  <c:v>61회</c:v>
                </c:pt>
                <c:pt idx="62">
                  <c:v>62회</c:v>
                </c:pt>
                <c:pt idx="63">
                  <c:v>63회</c:v>
                </c:pt>
                <c:pt idx="64">
                  <c:v>64회</c:v>
                </c:pt>
                <c:pt idx="65">
                  <c:v>65회</c:v>
                </c:pt>
                <c:pt idx="66">
                  <c:v>66회</c:v>
                </c:pt>
                <c:pt idx="67">
                  <c:v>67회</c:v>
                </c:pt>
                <c:pt idx="68">
                  <c:v>68회</c:v>
                </c:pt>
                <c:pt idx="69">
                  <c:v>69회</c:v>
                </c:pt>
                <c:pt idx="70">
                  <c:v>70회</c:v>
                </c:pt>
                <c:pt idx="71">
                  <c:v>71회</c:v>
                </c:pt>
                <c:pt idx="72">
                  <c:v>72회</c:v>
                </c:pt>
                <c:pt idx="73">
                  <c:v>73회</c:v>
                </c:pt>
                <c:pt idx="74">
                  <c:v>74회</c:v>
                </c:pt>
                <c:pt idx="75">
                  <c:v>75회</c:v>
                </c:pt>
                <c:pt idx="76">
                  <c:v>76회</c:v>
                </c:pt>
                <c:pt idx="77">
                  <c:v>77회</c:v>
                </c:pt>
                <c:pt idx="78">
                  <c:v>78회</c:v>
                </c:pt>
                <c:pt idx="79">
                  <c:v>79회</c:v>
                </c:pt>
                <c:pt idx="80">
                  <c:v>80회</c:v>
                </c:pt>
                <c:pt idx="81">
                  <c:v>81회</c:v>
                </c:pt>
                <c:pt idx="82">
                  <c:v>82회</c:v>
                </c:pt>
                <c:pt idx="83">
                  <c:v>83회</c:v>
                </c:pt>
                <c:pt idx="84">
                  <c:v>84회</c:v>
                </c:pt>
                <c:pt idx="85">
                  <c:v>85회</c:v>
                </c:pt>
                <c:pt idx="86">
                  <c:v>86회</c:v>
                </c:pt>
                <c:pt idx="87">
                  <c:v>87회</c:v>
                </c:pt>
                <c:pt idx="88">
                  <c:v>88회</c:v>
                </c:pt>
                <c:pt idx="89">
                  <c:v>89회</c:v>
                </c:pt>
                <c:pt idx="90">
                  <c:v>90회</c:v>
                </c:pt>
                <c:pt idx="91">
                  <c:v>91회</c:v>
                </c:pt>
                <c:pt idx="92">
                  <c:v>92회</c:v>
                </c:pt>
                <c:pt idx="93">
                  <c:v>93회</c:v>
                </c:pt>
                <c:pt idx="94">
                  <c:v>94회</c:v>
                </c:pt>
                <c:pt idx="95">
                  <c:v>95회</c:v>
                </c:pt>
                <c:pt idx="96">
                  <c:v>96회</c:v>
                </c:pt>
                <c:pt idx="97">
                  <c:v>97회</c:v>
                </c:pt>
                <c:pt idx="98">
                  <c:v>98회</c:v>
                </c:pt>
                <c:pt idx="99">
                  <c:v>99회</c:v>
                </c:pt>
                <c:pt idx="100">
                  <c:v>100회</c:v>
                </c:pt>
                <c:pt idx="101">
                  <c:v>101회</c:v>
                </c:pt>
                <c:pt idx="102">
                  <c:v>102회</c:v>
                </c:pt>
                <c:pt idx="103">
                  <c:v>103회</c:v>
                </c:pt>
                <c:pt idx="104">
                  <c:v>104회</c:v>
                </c:pt>
                <c:pt idx="105">
                  <c:v>105회</c:v>
                </c:pt>
                <c:pt idx="106">
                  <c:v>106회</c:v>
                </c:pt>
                <c:pt idx="107">
                  <c:v>107회</c:v>
                </c:pt>
                <c:pt idx="108">
                  <c:v>108회</c:v>
                </c:pt>
                <c:pt idx="109">
                  <c:v>109회</c:v>
                </c:pt>
                <c:pt idx="110">
                  <c:v>110회</c:v>
                </c:pt>
                <c:pt idx="111">
                  <c:v>111회</c:v>
                </c:pt>
                <c:pt idx="112">
                  <c:v>112회</c:v>
                </c:pt>
                <c:pt idx="113">
                  <c:v>113회</c:v>
                </c:pt>
                <c:pt idx="114">
                  <c:v>114회</c:v>
                </c:pt>
                <c:pt idx="115">
                  <c:v>115회</c:v>
                </c:pt>
                <c:pt idx="116">
                  <c:v>116회</c:v>
                </c:pt>
                <c:pt idx="117">
                  <c:v>117회</c:v>
                </c:pt>
                <c:pt idx="118">
                  <c:v>118회</c:v>
                </c:pt>
                <c:pt idx="119">
                  <c:v>119회</c:v>
                </c:pt>
                <c:pt idx="120">
                  <c:v>120회</c:v>
                </c:pt>
                <c:pt idx="121">
                  <c:v>121회</c:v>
                </c:pt>
                <c:pt idx="122">
                  <c:v>122회</c:v>
                </c:pt>
                <c:pt idx="123">
                  <c:v>123회</c:v>
                </c:pt>
                <c:pt idx="124">
                  <c:v>124회</c:v>
                </c:pt>
                <c:pt idx="125">
                  <c:v>125회</c:v>
                </c:pt>
                <c:pt idx="126">
                  <c:v>126회</c:v>
                </c:pt>
                <c:pt idx="127">
                  <c:v>127회</c:v>
                </c:pt>
                <c:pt idx="128">
                  <c:v>128회</c:v>
                </c:pt>
                <c:pt idx="129">
                  <c:v>129회</c:v>
                </c:pt>
                <c:pt idx="130">
                  <c:v>130회</c:v>
                </c:pt>
                <c:pt idx="131">
                  <c:v>131회</c:v>
                </c:pt>
                <c:pt idx="132">
                  <c:v>132회</c:v>
                </c:pt>
                <c:pt idx="133">
                  <c:v>133회</c:v>
                </c:pt>
                <c:pt idx="134">
                  <c:v>134회</c:v>
                </c:pt>
                <c:pt idx="135">
                  <c:v>135회</c:v>
                </c:pt>
                <c:pt idx="136">
                  <c:v>136회</c:v>
                </c:pt>
                <c:pt idx="137">
                  <c:v>137회</c:v>
                </c:pt>
                <c:pt idx="138">
                  <c:v>138회</c:v>
                </c:pt>
                <c:pt idx="139">
                  <c:v>139회</c:v>
                </c:pt>
                <c:pt idx="140">
                  <c:v>140회</c:v>
                </c:pt>
                <c:pt idx="141">
                  <c:v>141회</c:v>
                </c:pt>
                <c:pt idx="142">
                  <c:v>142회</c:v>
                </c:pt>
                <c:pt idx="143">
                  <c:v>143회</c:v>
                </c:pt>
                <c:pt idx="144">
                  <c:v>144회</c:v>
                </c:pt>
                <c:pt idx="145">
                  <c:v>145회</c:v>
                </c:pt>
                <c:pt idx="146">
                  <c:v>146회</c:v>
                </c:pt>
                <c:pt idx="147">
                  <c:v>147회</c:v>
                </c:pt>
                <c:pt idx="148">
                  <c:v>148회</c:v>
                </c:pt>
                <c:pt idx="149">
                  <c:v>149회</c:v>
                </c:pt>
                <c:pt idx="150">
                  <c:v>150회</c:v>
                </c:pt>
                <c:pt idx="151">
                  <c:v>151회</c:v>
                </c:pt>
                <c:pt idx="152">
                  <c:v>152회</c:v>
                </c:pt>
                <c:pt idx="153">
                  <c:v>153회</c:v>
                </c:pt>
                <c:pt idx="154">
                  <c:v>154회</c:v>
                </c:pt>
                <c:pt idx="155">
                  <c:v>155회</c:v>
                </c:pt>
                <c:pt idx="156">
                  <c:v>156회</c:v>
                </c:pt>
                <c:pt idx="157">
                  <c:v>157회</c:v>
                </c:pt>
                <c:pt idx="158">
                  <c:v>158회</c:v>
                </c:pt>
                <c:pt idx="159">
                  <c:v>159회</c:v>
                </c:pt>
                <c:pt idx="160">
                  <c:v>160회</c:v>
                </c:pt>
                <c:pt idx="161">
                  <c:v>161회</c:v>
                </c:pt>
                <c:pt idx="162">
                  <c:v>162회</c:v>
                </c:pt>
                <c:pt idx="163">
                  <c:v>163회</c:v>
                </c:pt>
                <c:pt idx="164">
                  <c:v>164회</c:v>
                </c:pt>
                <c:pt idx="165">
                  <c:v>165회</c:v>
                </c:pt>
                <c:pt idx="166">
                  <c:v>166회</c:v>
                </c:pt>
                <c:pt idx="167">
                  <c:v>167회</c:v>
                </c:pt>
                <c:pt idx="168">
                  <c:v>168회</c:v>
                </c:pt>
                <c:pt idx="169">
                  <c:v>169회</c:v>
                </c:pt>
                <c:pt idx="170">
                  <c:v>170회</c:v>
                </c:pt>
                <c:pt idx="171">
                  <c:v>171회</c:v>
                </c:pt>
                <c:pt idx="172">
                  <c:v>172회</c:v>
                </c:pt>
                <c:pt idx="173">
                  <c:v>173회</c:v>
                </c:pt>
                <c:pt idx="174">
                  <c:v>174회</c:v>
                </c:pt>
                <c:pt idx="175">
                  <c:v>175회</c:v>
                </c:pt>
                <c:pt idx="176">
                  <c:v>176회</c:v>
                </c:pt>
                <c:pt idx="177">
                  <c:v>177회</c:v>
                </c:pt>
                <c:pt idx="178">
                  <c:v>178회</c:v>
                </c:pt>
                <c:pt idx="179">
                  <c:v>179회</c:v>
                </c:pt>
                <c:pt idx="180">
                  <c:v>180회</c:v>
                </c:pt>
                <c:pt idx="181">
                  <c:v>181회</c:v>
                </c:pt>
                <c:pt idx="182">
                  <c:v>182회</c:v>
                </c:pt>
                <c:pt idx="183">
                  <c:v>183회</c:v>
                </c:pt>
                <c:pt idx="184">
                  <c:v>184회</c:v>
                </c:pt>
                <c:pt idx="185">
                  <c:v>185회</c:v>
                </c:pt>
                <c:pt idx="186">
                  <c:v>186회</c:v>
                </c:pt>
                <c:pt idx="187">
                  <c:v>187회</c:v>
                </c:pt>
                <c:pt idx="188">
                  <c:v>188회</c:v>
                </c:pt>
                <c:pt idx="189">
                  <c:v>189회</c:v>
                </c:pt>
                <c:pt idx="190">
                  <c:v>190회</c:v>
                </c:pt>
                <c:pt idx="191">
                  <c:v>191회</c:v>
                </c:pt>
                <c:pt idx="192">
                  <c:v>192회</c:v>
                </c:pt>
                <c:pt idx="193">
                  <c:v>193회</c:v>
                </c:pt>
                <c:pt idx="194">
                  <c:v>194회</c:v>
                </c:pt>
                <c:pt idx="195">
                  <c:v>195회</c:v>
                </c:pt>
                <c:pt idx="196">
                  <c:v>196회</c:v>
                </c:pt>
                <c:pt idx="197">
                  <c:v>197회</c:v>
                </c:pt>
                <c:pt idx="198">
                  <c:v>198회</c:v>
                </c:pt>
                <c:pt idx="199">
                  <c:v>199회</c:v>
                </c:pt>
                <c:pt idx="200">
                  <c:v>200회</c:v>
                </c:pt>
                <c:pt idx="201">
                  <c:v>201회</c:v>
                </c:pt>
                <c:pt idx="202">
                  <c:v>202회</c:v>
                </c:pt>
                <c:pt idx="203">
                  <c:v>203회</c:v>
                </c:pt>
                <c:pt idx="204">
                  <c:v>204회</c:v>
                </c:pt>
                <c:pt idx="205">
                  <c:v>205회</c:v>
                </c:pt>
                <c:pt idx="206">
                  <c:v>206회</c:v>
                </c:pt>
                <c:pt idx="207">
                  <c:v>207회</c:v>
                </c:pt>
                <c:pt idx="208">
                  <c:v>208회</c:v>
                </c:pt>
                <c:pt idx="209">
                  <c:v>209회</c:v>
                </c:pt>
                <c:pt idx="210">
                  <c:v>210회</c:v>
                </c:pt>
                <c:pt idx="211">
                  <c:v>211회</c:v>
                </c:pt>
                <c:pt idx="212">
                  <c:v>212회</c:v>
                </c:pt>
                <c:pt idx="213">
                  <c:v>213회</c:v>
                </c:pt>
                <c:pt idx="214">
                  <c:v>214회</c:v>
                </c:pt>
                <c:pt idx="215">
                  <c:v>215회</c:v>
                </c:pt>
                <c:pt idx="216">
                  <c:v>216회</c:v>
                </c:pt>
                <c:pt idx="217">
                  <c:v>217회</c:v>
                </c:pt>
                <c:pt idx="218">
                  <c:v>218회</c:v>
                </c:pt>
                <c:pt idx="219">
                  <c:v>219회</c:v>
                </c:pt>
                <c:pt idx="220">
                  <c:v>220회</c:v>
                </c:pt>
                <c:pt idx="221">
                  <c:v>221회</c:v>
                </c:pt>
                <c:pt idx="222">
                  <c:v>222회</c:v>
                </c:pt>
                <c:pt idx="223">
                  <c:v>223회</c:v>
                </c:pt>
                <c:pt idx="224">
                  <c:v>224회</c:v>
                </c:pt>
                <c:pt idx="225">
                  <c:v>225회</c:v>
                </c:pt>
                <c:pt idx="226">
                  <c:v>226회</c:v>
                </c:pt>
                <c:pt idx="227">
                  <c:v>227회</c:v>
                </c:pt>
                <c:pt idx="228">
                  <c:v>228회</c:v>
                </c:pt>
                <c:pt idx="229">
                  <c:v>229회</c:v>
                </c:pt>
                <c:pt idx="230">
                  <c:v>230회</c:v>
                </c:pt>
                <c:pt idx="231">
                  <c:v>231회</c:v>
                </c:pt>
                <c:pt idx="232">
                  <c:v>232회</c:v>
                </c:pt>
                <c:pt idx="233">
                  <c:v>233회</c:v>
                </c:pt>
                <c:pt idx="234">
                  <c:v>234회</c:v>
                </c:pt>
                <c:pt idx="235">
                  <c:v>235회</c:v>
                </c:pt>
                <c:pt idx="236">
                  <c:v>236회</c:v>
                </c:pt>
                <c:pt idx="237">
                  <c:v>237회</c:v>
                </c:pt>
                <c:pt idx="238">
                  <c:v>238회</c:v>
                </c:pt>
                <c:pt idx="239">
                  <c:v>239회</c:v>
                </c:pt>
                <c:pt idx="240">
                  <c:v>240회</c:v>
                </c:pt>
                <c:pt idx="241">
                  <c:v>241회</c:v>
                </c:pt>
                <c:pt idx="242">
                  <c:v>242회</c:v>
                </c:pt>
                <c:pt idx="243">
                  <c:v>243회</c:v>
                </c:pt>
                <c:pt idx="244">
                  <c:v>244회</c:v>
                </c:pt>
                <c:pt idx="245">
                  <c:v>245회</c:v>
                </c:pt>
                <c:pt idx="246">
                  <c:v>246회</c:v>
                </c:pt>
                <c:pt idx="247">
                  <c:v>247회</c:v>
                </c:pt>
                <c:pt idx="248">
                  <c:v>248회</c:v>
                </c:pt>
                <c:pt idx="249">
                  <c:v>249회</c:v>
                </c:pt>
                <c:pt idx="250">
                  <c:v>250회</c:v>
                </c:pt>
                <c:pt idx="251">
                  <c:v>251회</c:v>
                </c:pt>
                <c:pt idx="252">
                  <c:v>252회</c:v>
                </c:pt>
                <c:pt idx="253">
                  <c:v>253회</c:v>
                </c:pt>
                <c:pt idx="254">
                  <c:v>254회</c:v>
                </c:pt>
                <c:pt idx="255">
                  <c:v>255회</c:v>
                </c:pt>
                <c:pt idx="256">
                  <c:v>256회</c:v>
                </c:pt>
                <c:pt idx="257">
                  <c:v>257회</c:v>
                </c:pt>
                <c:pt idx="258">
                  <c:v>258회</c:v>
                </c:pt>
                <c:pt idx="259">
                  <c:v>259회</c:v>
                </c:pt>
                <c:pt idx="260">
                  <c:v>260회</c:v>
                </c:pt>
                <c:pt idx="261">
                  <c:v>261회</c:v>
                </c:pt>
                <c:pt idx="262">
                  <c:v>262회</c:v>
                </c:pt>
                <c:pt idx="263">
                  <c:v>263회</c:v>
                </c:pt>
                <c:pt idx="264">
                  <c:v>264회</c:v>
                </c:pt>
                <c:pt idx="265">
                  <c:v>265회</c:v>
                </c:pt>
                <c:pt idx="266">
                  <c:v>266회</c:v>
                </c:pt>
                <c:pt idx="267">
                  <c:v>267회</c:v>
                </c:pt>
                <c:pt idx="268">
                  <c:v>268회</c:v>
                </c:pt>
                <c:pt idx="269">
                  <c:v>269회</c:v>
                </c:pt>
                <c:pt idx="270">
                  <c:v>270회</c:v>
                </c:pt>
                <c:pt idx="271">
                  <c:v>271회</c:v>
                </c:pt>
                <c:pt idx="272">
                  <c:v>272회</c:v>
                </c:pt>
                <c:pt idx="273">
                  <c:v>273회</c:v>
                </c:pt>
                <c:pt idx="274">
                  <c:v>274회</c:v>
                </c:pt>
                <c:pt idx="275">
                  <c:v>275회</c:v>
                </c:pt>
                <c:pt idx="276">
                  <c:v>276회</c:v>
                </c:pt>
                <c:pt idx="277">
                  <c:v>277회</c:v>
                </c:pt>
                <c:pt idx="278">
                  <c:v>278회</c:v>
                </c:pt>
                <c:pt idx="279">
                  <c:v>279회</c:v>
                </c:pt>
                <c:pt idx="280">
                  <c:v>280회</c:v>
                </c:pt>
                <c:pt idx="281">
                  <c:v>281회</c:v>
                </c:pt>
                <c:pt idx="282">
                  <c:v>282회</c:v>
                </c:pt>
                <c:pt idx="283">
                  <c:v>283회</c:v>
                </c:pt>
                <c:pt idx="284">
                  <c:v>284회</c:v>
                </c:pt>
                <c:pt idx="285">
                  <c:v>285회</c:v>
                </c:pt>
                <c:pt idx="286">
                  <c:v>286회</c:v>
                </c:pt>
                <c:pt idx="287">
                  <c:v>287회</c:v>
                </c:pt>
                <c:pt idx="288">
                  <c:v>288회</c:v>
                </c:pt>
                <c:pt idx="289">
                  <c:v>289회</c:v>
                </c:pt>
                <c:pt idx="290">
                  <c:v>290회</c:v>
                </c:pt>
                <c:pt idx="291">
                  <c:v>291회</c:v>
                </c:pt>
                <c:pt idx="292">
                  <c:v>292회</c:v>
                </c:pt>
                <c:pt idx="293">
                  <c:v>293회</c:v>
                </c:pt>
                <c:pt idx="294">
                  <c:v>294회</c:v>
                </c:pt>
                <c:pt idx="295">
                  <c:v>295회</c:v>
                </c:pt>
                <c:pt idx="296">
                  <c:v>296회</c:v>
                </c:pt>
                <c:pt idx="297">
                  <c:v>297회</c:v>
                </c:pt>
                <c:pt idx="298">
                  <c:v>298회</c:v>
                </c:pt>
                <c:pt idx="299">
                  <c:v>299회</c:v>
                </c:pt>
                <c:pt idx="300">
                  <c:v>300회</c:v>
                </c:pt>
                <c:pt idx="301">
                  <c:v>301회</c:v>
                </c:pt>
                <c:pt idx="302">
                  <c:v>302회</c:v>
                </c:pt>
                <c:pt idx="303">
                  <c:v>303회</c:v>
                </c:pt>
                <c:pt idx="304">
                  <c:v>304회</c:v>
                </c:pt>
                <c:pt idx="305">
                  <c:v>305회</c:v>
                </c:pt>
                <c:pt idx="306">
                  <c:v>306회</c:v>
                </c:pt>
                <c:pt idx="307">
                  <c:v>307회</c:v>
                </c:pt>
                <c:pt idx="308">
                  <c:v>308회</c:v>
                </c:pt>
                <c:pt idx="309">
                  <c:v>309회</c:v>
                </c:pt>
                <c:pt idx="310">
                  <c:v>310회</c:v>
                </c:pt>
                <c:pt idx="311">
                  <c:v>311회</c:v>
                </c:pt>
                <c:pt idx="312">
                  <c:v>312회</c:v>
                </c:pt>
                <c:pt idx="313">
                  <c:v>313회</c:v>
                </c:pt>
                <c:pt idx="314">
                  <c:v>314회</c:v>
                </c:pt>
                <c:pt idx="315">
                  <c:v>315회</c:v>
                </c:pt>
                <c:pt idx="316">
                  <c:v>316회</c:v>
                </c:pt>
                <c:pt idx="317">
                  <c:v>317회</c:v>
                </c:pt>
                <c:pt idx="318">
                  <c:v>318회</c:v>
                </c:pt>
                <c:pt idx="319">
                  <c:v>319회</c:v>
                </c:pt>
                <c:pt idx="320">
                  <c:v>320회</c:v>
                </c:pt>
                <c:pt idx="321">
                  <c:v>321회</c:v>
                </c:pt>
                <c:pt idx="322">
                  <c:v>322회</c:v>
                </c:pt>
                <c:pt idx="323">
                  <c:v>323회</c:v>
                </c:pt>
                <c:pt idx="324">
                  <c:v>324회</c:v>
                </c:pt>
                <c:pt idx="325">
                  <c:v>325회</c:v>
                </c:pt>
                <c:pt idx="326">
                  <c:v>326회</c:v>
                </c:pt>
                <c:pt idx="327">
                  <c:v>327회</c:v>
                </c:pt>
                <c:pt idx="328">
                  <c:v>328회</c:v>
                </c:pt>
                <c:pt idx="329">
                  <c:v>329회</c:v>
                </c:pt>
                <c:pt idx="330">
                  <c:v>330회</c:v>
                </c:pt>
                <c:pt idx="331">
                  <c:v>331회</c:v>
                </c:pt>
                <c:pt idx="332">
                  <c:v>332회</c:v>
                </c:pt>
                <c:pt idx="333">
                  <c:v>333회</c:v>
                </c:pt>
                <c:pt idx="334">
                  <c:v>334회</c:v>
                </c:pt>
                <c:pt idx="335">
                  <c:v>335회</c:v>
                </c:pt>
                <c:pt idx="336">
                  <c:v>336회</c:v>
                </c:pt>
                <c:pt idx="337">
                  <c:v>337회</c:v>
                </c:pt>
                <c:pt idx="338">
                  <c:v>338회</c:v>
                </c:pt>
                <c:pt idx="339">
                  <c:v>339회</c:v>
                </c:pt>
                <c:pt idx="340">
                  <c:v>340회</c:v>
                </c:pt>
                <c:pt idx="341">
                  <c:v>341회</c:v>
                </c:pt>
                <c:pt idx="342">
                  <c:v>342회</c:v>
                </c:pt>
                <c:pt idx="343">
                  <c:v>343회</c:v>
                </c:pt>
                <c:pt idx="344">
                  <c:v>344회</c:v>
                </c:pt>
                <c:pt idx="345">
                  <c:v>345회</c:v>
                </c:pt>
                <c:pt idx="346">
                  <c:v>346회</c:v>
                </c:pt>
                <c:pt idx="347">
                  <c:v>347회</c:v>
                </c:pt>
                <c:pt idx="348">
                  <c:v>348회</c:v>
                </c:pt>
                <c:pt idx="349">
                  <c:v>349회</c:v>
                </c:pt>
                <c:pt idx="350">
                  <c:v>350회</c:v>
                </c:pt>
                <c:pt idx="351">
                  <c:v>351회</c:v>
                </c:pt>
                <c:pt idx="352">
                  <c:v>352회</c:v>
                </c:pt>
                <c:pt idx="353">
                  <c:v>353회</c:v>
                </c:pt>
                <c:pt idx="354">
                  <c:v>354회</c:v>
                </c:pt>
                <c:pt idx="355">
                  <c:v>355회</c:v>
                </c:pt>
                <c:pt idx="356">
                  <c:v>356회</c:v>
                </c:pt>
                <c:pt idx="357">
                  <c:v>357회</c:v>
                </c:pt>
                <c:pt idx="358">
                  <c:v>358회</c:v>
                </c:pt>
                <c:pt idx="359">
                  <c:v>359회</c:v>
                </c:pt>
                <c:pt idx="360">
                  <c:v>360회</c:v>
                </c:pt>
                <c:pt idx="361">
                  <c:v>361회</c:v>
                </c:pt>
                <c:pt idx="362">
                  <c:v>362회</c:v>
                </c:pt>
                <c:pt idx="363">
                  <c:v>363회</c:v>
                </c:pt>
                <c:pt idx="364">
                  <c:v>364회</c:v>
                </c:pt>
                <c:pt idx="365">
                  <c:v>365회</c:v>
                </c:pt>
                <c:pt idx="366">
                  <c:v>366회</c:v>
                </c:pt>
                <c:pt idx="367">
                  <c:v>367회</c:v>
                </c:pt>
                <c:pt idx="368">
                  <c:v>368회</c:v>
                </c:pt>
                <c:pt idx="369">
                  <c:v>369회</c:v>
                </c:pt>
                <c:pt idx="370">
                  <c:v>370회</c:v>
                </c:pt>
                <c:pt idx="371">
                  <c:v>371회</c:v>
                </c:pt>
                <c:pt idx="372">
                  <c:v>372회</c:v>
                </c:pt>
                <c:pt idx="373">
                  <c:v>373회</c:v>
                </c:pt>
                <c:pt idx="374">
                  <c:v>374회</c:v>
                </c:pt>
                <c:pt idx="375">
                  <c:v>375회</c:v>
                </c:pt>
                <c:pt idx="376">
                  <c:v>376회</c:v>
                </c:pt>
                <c:pt idx="377">
                  <c:v>377회</c:v>
                </c:pt>
                <c:pt idx="378">
                  <c:v>378회</c:v>
                </c:pt>
                <c:pt idx="379">
                  <c:v>379회</c:v>
                </c:pt>
                <c:pt idx="380">
                  <c:v>380회</c:v>
                </c:pt>
                <c:pt idx="381">
                  <c:v>381회</c:v>
                </c:pt>
                <c:pt idx="382">
                  <c:v>382회</c:v>
                </c:pt>
                <c:pt idx="383">
                  <c:v>383회</c:v>
                </c:pt>
                <c:pt idx="384">
                  <c:v>384회</c:v>
                </c:pt>
                <c:pt idx="385">
                  <c:v>385회</c:v>
                </c:pt>
                <c:pt idx="386">
                  <c:v>386회</c:v>
                </c:pt>
                <c:pt idx="387">
                  <c:v>387회</c:v>
                </c:pt>
                <c:pt idx="388">
                  <c:v>388회</c:v>
                </c:pt>
                <c:pt idx="389">
                  <c:v>389회</c:v>
                </c:pt>
                <c:pt idx="390">
                  <c:v>390회</c:v>
                </c:pt>
                <c:pt idx="391">
                  <c:v>391회</c:v>
                </c:pt>
                <c:pt idx="392">
                  <c:v>392회</c:v>
                </c:pt>
                <c:pt idx="393">
                  <c:v>393회</c:v>
                </c:pt>
                <c:pt idx="394">
                  <c:v>394회</c:v>
                </c:pt>
                <c:pt idx="395">
                  <c:v>395회</c:v>
                </c:pt>
                <c:pt idx="396">
                  <c:v>396회</c:v>
                </c:pt>
                <c:pt idx="397">
                  <c:v>397회</c:v>
                </c:pt>
                <c:pt idx="398">
                  <c:v>398회</c:v>
                </c:pt>
                <c:pt idx="399">
                  <c:v>399회</c:v>
                </c:pt>
                <c:pt idx="400">
                  <c:v>400회</c:v>
                </c:pt>
                <c:pt idx="401">
                  <c:v>401회</c:v>
                </c:pt>
                <c:pt idx="402">
                  <c:v>402회</c:v>
                </c:pt>
                <c:pt idx="403">
                  <c:v>403회</c:v>
                </c:pt>
                <c:pt idx="404">
                  <c:v>404회</c:v>
                </c:pt>
                <c:pt idx="405">
                  <c:v>405회</c:v>
                </c:pt>
                <c:pt idx="406">
                  <c:v>406회</c:v>
                </c:pt>
                <c:pt idx="407">
                  <c:v>407회</c:v>
                </c:pt>
                <c:pt idx="408">
                  <c:v>408회</c:v>
                </c:pt>
                <c:pt idx="409">
                  <c:v>409회</c:v>
                </c:pt>
                <c:pt idx="410">
                  <c:v>410회</c:v>
                </c:pt>
                <c:pt idx="411">
                  <c:v>411회</c:v>
                </c:pt>
                <c:pt idx="412">
                  <c:v>412회</c:v>
                </c:pt>
                <c:pt idx="413">
                  <c:v>413회</c:v>
                </c:pt>
                <c:pt idx="414">
                  <c:v>414회</c:v>
                </c:pt>
                <c:pt idx="415">
                  <c:v>415회</c:v>
                </c:pt>
                <c:pt idx="416">
                  <c:v>416회</c:v>
                </c:pt>
                <c:pt idx="417">
                  <c:v>417회</c:v>
                </c:pt>
                <c:pt idx="418">
                  <c:v>418회</c:v>
                </c:pt>
                <c:pt idx="419">
                  <c:v>419회</c:v>
                </c:pt>
                <c:pt idx="420">
                  <c:v>420회</c:v>
                </c:pt>
                <c:pt idx="421">
                  <c:v>421회</c:v>
                </c:pt>
                <c:pt idx="422">
                  <c:v>422회</c:v>
                </c:pt>
                <c:pt idx="423">
                  <c:v>423회</c:v>
                </c:pt>
                <c:pt idx="424">
                  <c:v>424회</c:v>
                </c:pt>
                <c:pt idx="425">
                  <c:v>425회</c:v>
                </c:pt>
                <c:pt idx="426">
                  <c:v>426회</c:v>
                </c:pt>
                <c:pt idx="427">
                  <c:v>427회</c:v>
                </c:pt>
                <c:pt idx="428">
                  <c:v>428회</c:v>
                </c:pt>
                <c:pt idx="429">
                  <c:v>429회</c:v>
                </c:pt>
                <c:pt idx="430">
                  <c:v>430회</c:v>
                </c:pt>
                <c:pt idx="431">
                  <c:v>431회</c:v>
                </c:pt>
                <c:pt idx="432">
                  <c:v>432회</c:v>
                </c:pt>
                <c:pt idx="433">
                  <c:v>433회</c:v>
                </c:pt>
                <c:pt idx="434">
                  <c:v>434회</c:v>
                </c:pt>
                <c:pt idx="435">
                  <c:v>435회</c:v>
                </c:pt>
                <c:pt idx="436">
                  <c:v>436회</c:v>
                </c:pt>
                <c:pt idx="437">
                  <c:v>437회</c:v>
                </c:pt>
                <c:pt idx="438">
                  <c:v>438회</c:v>
                </c:pt>
                <c:pt idx="439">
                  <c:v>439회</c:v>
                </c:pt>
                <c:pt idx="440">
                  <c:v>440회</c:v>
                </c:pt>
                <c:pt idx="441">
                  <c:v>441회</c:v>
                </c:pt>
                <c:pt idx="442">
                  <c:v>442회</c:v>
                </c:pt>
                <c:pt idx="443">
                  <c:v>443회</c:v>
                </c:pt>
                <c:pt idx="444">
                  <c:v>444회</c:v>
                </c:pt>
                <c:pt idx="445">
                  <c:v>445회</c:v>
                </c:pt>
                <c:pt idx="446">
                  <c:v>446회</c:v>
                </c:pt>
                <c:pt idx="447">
                  <c:v>447회</c:v>
                </c:pt>
                <c:pt idx="448">
                  <c:v>448회</c:v>
                </c:pt>
                <c:pt idx="449">
                  <c:v>449회</c:v>
                </c:pt>
                <c:pt idx="450">
                  <c:v>450회</c:v>
                </c:pt>
                <c:pt idx="451">
                  <c:v>451회</c:v>
                </c:pt>
                <c:pt idx="452">
                  <c:v>452회</c:v>
                </c:pt>
                <c:pt idx="453">
                  <c:v>453회</c:v>
                </c:pt>
                <c:pt idx="454">
                  <c:v>454회</c:v>
                </c:pt>
                <c:pt idx="455">
                  <c:v>455회</c:v>
                </c:pt>
                <c:pt idx="456">
                  <c:v>456회</c:v>
                </c:pt>
                <c:pt idx="457">
                  <c:v>457회</c:v>
                </c:pt>
                <c:pt idx="458">
                  <c:v>458회</c:v>
                </c:pt>
                <c:pt idx="459">
                  <c:v>459회</c:v>
                </c:pt>
                <c:pt idx="460">
                  <c:v>460회</c:v>
                </c:pt>
                <c:pt idx="461">
                  <c:v>461회</c:v>
                </c:pt>
                <c:pt idx="462">
                  <c:v>462회</c:v>
                </c:pt>
                <c:pt idx="463">
                  <c:v>463회</c:v>
                </c:pt>
                <c:pt idx="464">
                  <c:v>464회</c:v>
                </c:pt>
                <c:pt idx="465">
                  <c:v>465회</c:v>
                </c:pt>
                <c:pt idx="466">
                  <c:v>466회</c:v>
                </c:pt>
                <c:pt idx="467">
                  <c:v>467회</c:v>
                </c:pt>
                <c:pt idx="468">
                  <c:v>468회</c:v>
                </c:pt>
                <c:pt idx="469">
                  <c:v>469회</c:v>
                </c:pt>
                <c:pt idx="470">
                  <c:v>470회</c:v>
                </c:pt>
                <c:pt idx="471">
                  <c:v>471회</c:v>
                </c:pt>
                <c:pt idx="472">
                  <c:v>472회</c:v>
                </c:pt>
                <c:pt idx="473">
                  <c:v>473회</c:v>
                </c:pt>
                <c:pt idx="474">
                  <c:v>474회</c:v>
                </c:pt>
                <c:pt idx="475">
                  <c:v>475회</c:v>
                </c:pt>
                <c:pt idx="476">
                  <c:v>476회</c:v>
                </c:pt>
                <c:pt idx="477">
                  <c:v>477회</c:v>
                </c:pt>
                <c:pt idx="478">
                  <c:v>478회</c:v>
                </c:pt>
                <c:pt idx="479">
                  <c:v>479회</c:v>
                </c:pt>
                <c:pt idx="480">
                  <c:v>480회</c:v>
                </c:pt>
                <c:pt idx="481">
                  <c:v>481회</c:v>
                </c:pt>
                <c:pt idx="482">
                  <c:v>482회</c:v>
                </c:pt>
                <c:pt idx="483">
                  <c:v>483회</c:v>
                </c:pt>
                <c:pt idx="484">
                  <c:v>484회</c:v>
                </c:pt>
                <c:pt idx="485">
                  <c:v>485회</c:v>
                </c:pt>
                <c:pt idx="486">
                  <c:v>486회</c:v>
                </c:pt>
                <c:pt idx="487">
                  <c:v>487회</c:v>
                </c:pt>
                <c:pt idx="488">
                  <c:v>488회</c:v>
                </c:pt>
                <c:pt idx="489">
                  <c:v>489회</c:v>
                </c:pt>
                <c:pt idx="490">
                  <c:v>490회</c:v>
                </c:pt>
                <c:pt idx="491">
                  <c:v>491회</c:v>
                </c:pt>
                <c:pt idx="492">
                  <c:v>492회</c:v>
                </c:pt>
                <c:pt idx="493">
                  <c:v>493회</c:v>
                </c:pt>
                <c:pt idx="494">
                  <c:v>494회</c:v>
                </c:pt>
                <c:pt idx="495">
                  <c:v>495회</c:v>
                </c:pt>
                <c:pt idx="496">
                  <c:v>496회</c:v>
                </c:pt>
                <c:pt idx="497">
                  <c:v>497회</c:v>
                </c:pt>
                <c:pt idx="498">
                  <c:v>498회</c:v>
                </c:pt>
                <c:pt idx="499">
                  <c:v>499회</c:v>
                </c:pt>
                <c:pt idx="500">
                  <c:v>500회</c:v>
                </c:pt>
                <c:pt idx="501">
                  <c:v>501회</c:v>
                </c:pt>
                <c:pt idx="502">
                  <c:v>502회</c:v>
                </c:pt>
                <c:pt idx="503">
                  <c:v>503회</c:v>
                </c:pt>
                <c:pt idx="504">
                  <c:v>504회</c:v>
                </c:pt>
                <c:pt idx="505">
                  <c:v>505회</c:v>
                </c:pt>
                <c:pt idx="506">
                  <c:v>506회</c:v>
                </c:pt>
                <c:pt idx="507">
                  <c:v>507회</c:v>
                </c:pt>
                <c:pt idx="508">
                  <c:v>508회</c:v>
                </c:pt>
                <c:pt idx="509">
                  <c:v>509회</c:v>
                </c:pt>
                <c:pt idx="510">
                  <c:v>510회</c:v>
                </c:pt>
                <c:pt idx="511">
                  <c:v>511회</c:v>
                </c:pt>
                <c:pt idx="512">
                  <c:v>512회</c:v>
                </c:pt>
                <c:pt idx="513">
                  <c:v>513회</c:v>
                </c:pt>
                <c:pt idx="514">
                  <c:v>514회</c:v>
                </c:pt>
                <c:pt idx="515">
                  <c:v>515회</c:v>
                </c:pt>
                <c:pt idx="516">
                  <c:v>516회</c:v>
                </c:pt>
                <c:pt idx="517">
                  <c:v>517회</c:v>
                </c:pt>
                <c:pt idx="518">
                  <c:v>518회</c:v>
                </c:pt>
                <c:pt idx="519">
                  <c:v>519회</c:v>
                </c:pt>
                <c:pt idx="520">
                  <c:v>520회</c:v>
                </c:pt>
                <c:pt idx="521">
                  <c:v>521회</c:v>
                </c:pt>
                <c:pt idx="522">
                  <c:v>522회</c:v>
                </c:pt>
                <c:pt idx="523">
                  <c:v>523회</c:v>
                </c:pt>
                <c:pt idx="524">
                  <c:v>524회</c:v>
                </c:pt>
                <c:pt idx="525">
                  <c:v>525회</c:v>
                </c:pt>
                <c:pt idx="526">
                  <c:v>526회</c:v>
                </c:pt>
                <c:pt idx="527">
                  <c:v>527회</c:v>
                </c:pt>
                <c:pt idx="528">
                  <c:v>528회</c:v>
                </c:pt>
                <c:pt idx="529">
                  <c:v>529회</c:v>
                </c:pt>
                <c:pt idx="530">
                  <c:v>530회</c:v>
                </c:pt>
                <c:pt idx="531">
                  <c:v>531회</c:v>
                </c:pt>
                <c:pt idx="532">
                  <c:v>532회</c:v>
                </c:pt>
                <c:pt idx="533">
                  <c:v>533회</c:v>
                </c:pt>
                <c:pt idx="534">
                  <c:v>534회</c:v>
                </c:pt>
                <c:pt idx="535">
                  <c:v>535회</c:v>
                </c:pt>
                <c:pt idx="536">
                  <c:v>536회</c:v>
                </c:pt>
                <c:pt idx="537">
                  <c:v>537회</c:v>
                </c:pt>
                <c:pt idx="538">
                  <c:v>538회</c:v>
                </c:pt>
                <c:pt idx="539">
                  <c:v>539회</c:v>
                </c:pt>
                <c:pt idx="540">
                  <c:v>540회</c:v>
                </c:pt>
                <c:pt idx="541">
                  <c:v>541회</c:v>
                </c:pt>
                <c:pt idx="542">
                  <c:v>542회</c:v>
                </c:pt>
                <c:pt idx="543">
                  <c:v>543회</c:v>
                </c:pt>
                <c:pt idx="544">
                  <c:v>544회</c:v>
                </c:pt>
                <c:pt idx="545">
                  <c:v>545회</c:v>
                </c:pt>
                <c:pt idx="546">
                  <c:v>546회</c:v>
                </c:pt>
                <c:pt idx="547">
                  <c:v>547회</c:v>
                </c:pt>
                <c:pt idx="548">
                  <c:v>548회</c:v>
                </c:pt>
                <c:pt idx="549">
                  <c:v>549회</c:v>
                </c:pt>
                <c:pt idx="550">
                  <c:v>550회</c:v>
                </c:pt>
                <c:pt idx="551">
                  <c:v>551회</c:v>
                </c:pt>
                <c:pt idx="552">
                  <c:v>552회</c:v>
                </c:pt>
                <c:pt idx="553">
                  <c:v>553회</c:v>
                </c:pt>
                <c:pt idx="554">
                  <c:v>554회</c:v>
                </c:pt>
                <c:pt idx="555">
                  <c:v>555회</c:v>
                </c:pt>
                <c:pt idx="556">
                  <c:v>556회</c:v>
                </c:pt>
                <c:pt idx="557">
                  <c:v>557회</c:v>
                </c:pt>
                <c:pt idx="558">
                  <c:v>558회</c:v>
                </c:pt>
                <c:pt idx="559">
                  <c:v>559회</c:v>
                </c:pt>
                <c:pt idx="560">
                  <c:v>560회</c:v>
                </c:pt>
                <c:pt idx="561">
                  <c:v>561회</c:v>
                </c:pt>
                <c:pt idx="562">
                  <c:v>562회</c:v>
                </c:pt>
                <c:pt idx="563">
                  <c:v>563회</c:v>
                </c:pt>
                <c:pt idx="564">
                  <c:v>564회</c:v>
                </c:pt>
                <c:pt idx="565">
                  <c:v>565회</c:v>
                </c:pt>
                <c:pt idx="566">
                  <c:v>566회</c:v>
                </c:pt>
                <c:pt idx="567">
                  <c:v>567회</c:v>
                </c:pt>
                <c:pt idx="568">
                  <c:v>568회</c:v>
                </c:pt>
                <c:pt idx="569">
                  <c:v>569회</c:v>
                </c:pt>
                <c:pt idx="570">
                  <c:v>570회</c:v>
                </c:pt>
                <c:pt idx="571">
                  <c:v>571회</c:v>
                </c:pt>
                <c:pt idx="572">
                  <c:v>572회</c:v>
                </c:pt>
                <c:pt idx="573">
                  <c:v>573회</c:v>
                </c:pt>
                <c:pt idx="574">
                  <c:v>574회</c:v>
                </c:pt>
                <c:pt idx="575">
                  <c:v>575회</c:v>
                </c:pt>
                <c:pt idx="576">
                  <c:v>576회</c:v>
                </c:pt>
                <c:pt idx="577">
                  <c:v>577회</c:v>
                </c:pt>
                <c:pt idx="578">
                  <c:v>578회</c:v>
                </c:pt>
                <c:pt idx="579">
                  <c:v>579회</c:v>
                </c:pt>
                <c:pt idx="580">
                  <c:v>580회</c:v>
                </c:pt>
                <c:pt idx="581">
                  <c:v>581회</c:v>
                </c:pt>
                <c:pt idx="582">
                  <c:v>582회</c:v>
                </c:pt>
                <c:pt idx="583">
                  <c:v>583회</c:v>
                </c:pt>
                <c:pt idx="584">
                  <c:v>584회</c:v>
                </c:pt>
                <c:pt idx="585">
                  <c:v>585회</c:v>
                </c:pt>
                <c:pt idx="586">
                  <c:v>586회</c:v>
                </c:pt>
                <c:pt idx="587">
                  <c:v>587회</c:v>
                </c:pt>
                <c:pt idx="588">
                  <c:v>588회</c:v>
                </c:pt>
                <c:pt idx="589">
                  <c:v>589회</c:v>
                </c:pt>
                <c:pt idx="590">
                  <c:v>590회</c:v>
                </c:pt>
                <c:pt idx="591">
                  <c:v>591회</c:v>
                </c:pt>
                <c:pt idx="592">
                  <c:v>592회</c:v>
                </c:pt>
                <c:pt idx="593">
                  <c:v>593회</c:v>
                </c:pt>
                <c:pt idx="594">
                  <c:v>594회</c:v>
                </c:pt>
                <c:pt idx="595">
                  <c:v>595회</c:v>
                </c:pt>
                <c:pt idx="596">
                  <c:v>596회</c:v>
                </c:pt>
                <c:pt idx="597">
                  <c:v>597회</c:v>
                </c:pt>
                <c:pt idx="598">
                  <c:v>598회</c:v>
                </c:pt>
                <c:pt idx="599">
                  <c:v>599회</c:v>
                </c:pt>
                <c:pt idx="600">
                  <c:v>600회</c:v>
                </c:pt>
                <c:pt idx="601">
                  <c:v>601회</c:v>
                </c:pt>
                <c:pt idx="602">
                  <c:v>602회</c:v>
                </c:pt>
                <c:pt idx="603">
                  <c:v>603회</c:v>
                </c:pt>
                <c:pt idx="604">
                  <c:v>604회</c:v>
                </c:pt>
                <c:pt idx="605">
                  <c:v>605회</c:v>
                </c:pt>
                <c:pt idx="606">
                  <c:v>606회</c:v>
                </c:pt>
                <c:pt idx="607">
                  <c:v>607회</c:v>
                </c:pt>
                <c:pt idx="608">
                  <c:v>608회</c:v>
                </c:pt>
                <c:pt idx="609">
                  <c:v>609회</c:v>
                </c:pt>
                <c:pt idx="610">
                  <c:v>610회</c:v>
                </c:pt>
                <c:pt idx="611">
                  <c:v>611회</c:v>
                </c:pt>
                <c:pt idx="612">
                  <c:v>612회</c:v>
                </c:pt>
                <c:pt idx="613">
                  <c:v>613회</c:v>
                </c:pt>
                <c:pt idx="614">
                  <c:v>614회</c:v>
                </c:pt>
                <c:pt idx="615">
                  <c:v>615회</c:v>
                </c:pt>
                <c:pt idx="616">
                  <c:v>616회</c:v>
                </c:pt>
                <c:pt idx="617">
                  <c:v>617회</c:v>
                </c:pt>
                <c:pt idx="618">
                  <c:v>618회</c:v>
                </c:pt>
                <c:pt idx="619">
                  <c:v>619회</c:v>
                </c:pt>
                <c:pt idx="620">
                  <c:v>620회</c:v>
                </c:pt>
                <c:pt idx="621">
                  <c:v>621회</c:v>
                </c:pt>
                <c:pt idx="622">
                  <c:v>622회</c:v>
                </c:pt>
                <c:pt idx="623">
                  <c:v>623회</c:v>
                </c:pt>
                <c:pt idx="624">
                  <c:v>624회</c:v>
                </c:pt>
                <c:pt idx="625">
                  <c:v>625회</c:v>
                </c:pt>
                <c:pt idx="626">
                  <c:v>626회</c:v>
                </c:pt>
                <c:pt idx="627">
                  <c:v>627회</c:v>
                </c:pt>
                <c:pt idx="628">
                  <c:v>628회</c:v>
                </c:pt>
                <c:pt idx="629">
                  <c:v>629회</c:v>
                </c:pt>
                <c:pt idx="630">
                  <c:v>630회</c:v>
                </c:pt>
                <c:pt idx="631">
                  <c:v>631회</c:v>
                </c:pt>
                <c:pt idx="632">
                  <c:v>632회</c:v>
                </c:pt>
                <c:pt idx="633">
                  <c:v>633회</c:v>
                </c:pt>
                <c:pt idx="634">
                  <c:v>634회</c:v>
                </c:pt>
                <c:pt idx="635">
                  <c:v>635회</c:v>
                </c:pt>
                <c:pt idx="636">
                  <c:v>636회</c:v>
                </c:pt>
                <c:pt idx="637">
                  <c:v>637회</c:v>
                </c:pt>
                <c:pt idx="638">
                  <c:v>638회</c:v>
                </c:pt>
                <c:pt idx="639">
                  <c:v>639회</c:v>
                </c:pt>
                <c:pt idx="640">
                  <c:v>640회</c:v>
                </c:pt>
                <c:pt idx="641">
                  <c:v>641회</c:v>
                </c:pt>
                <c:pt idx="642">
                  <c:v>642회</c:v>
                </c:pt>
                <c:pt idx="643">
                  <c:v>643회</c:v>
                </c:pt>
                <c:pt idx="644">
                  <c:v>644회</c:v>
                </c:pt>
                <c:pt idx="645">
                  <c:v>645회</c:v>
                </c:pt>
                <c:pt idx="646">
                  <c:v>646회</c:v>
                </c:pt>
                <c:pt idx="647">
                  <c:v>647회</c:v>
                </c:pt>
                <c:pt idx="648">
                  <c:v>648회</c:v>
                </c:pt>
                <c:pt idx="649">
                  <c:v>649회</c:v>
                </c:pt>
                <c:pt idx="650">
                  <c:v>650회</c:v>
                </c:pt>
                <c:pt idx="651">
                  <c:v>651회</c:v>
                </c:pt>
                <c:pt idx="652">
                  <c:v>652회</c:v>
                </c:pt>
                <c:pt idx="653">
                  <c:v>653회</c:v>
                </c:pt>
                <c:pt idx="654">
                  <c:v>654회</c:v>
                </c:pt>
                <c:pt idx="655">
                  <c:v>655회</c:v>
                </c:pt>
                <c:pt idx="656">
                  <c:v>656회</c:v>
                </c:pt>
                <c:pt idx="657">
                  <c:v>657회</c:v>
                </c:pt>
                <c:pt idx="658">
                  <c:v>658회</c:v>
                </c:pt>
                <c:pt idx="659">
                  <c:v>659회</c:v>
                </c:pt>
                <c:pt idx="660">
                  <c:v>660회</c:v>
                </c:pt>
                <c:pt idx="661">
                  <c:v>661회</c:v>
                </c:pt>
                <c:pt idx="662">
                  <c:v>662회</c:v>
                </c:pt>
                <c:pt idx="663">
                  <c:v>663회</c:v>
                </c:pt>
                <c:pt idx="664">
                  <c:v>664회</c:v>
                </c:pt>
                <c:pt idx="665">
                  <c:v>665회</c:v>
                </c:pt>
                <c:pt idx="666">
                  <c:v>666회</c:v>
                </c:pt>
                <c:pt idx="667">
                  <c:v>667회</c:v>
                </c:pt>
                <c:pt idx="668">
                  <c:v>668회</c:v>
                </c:pt>
                <c:pt idx="669">
                  <c:v>669회</c:v>
                </c:pt>
                <c:pt idx="670">
                  <c:v>670회</c:v>
                </c:pt>
                <c:pt idx="671">
                  <c:v>671회</c:v>
                </c:pt>
                <c:pt idx="672">
                  <c:v>672회</c:v>
                </c:pt>
                <c:pt idx="673">
                  <c:v>673회</c:v>
                </c:pt>
                <c:pt idx="674">
                  <c:v>674회</c:v>
                </c:pt>
                <c:pt idx="675">
                  <c:v>675회</c:v>
                </c:pt>
                <c:pt idx="676">
                  <c:v>676회</c:v>
                </c:pt>
                <c:pt idx="677">
                  <c:v>677회</c:v>
                </c:pt>
                <c:pt idx="678">
                  <c:v>678회</c:v>
                </c:pt>
                <c:pt idx="679">
                  <c:v>679회</c:v>
                </c:pt>
                <c:pt idx="680">
                  <c:v>680회</c:v>
                </c:pt>
                <c:pt idx="681">
                  <c:v>681회</c:v>
                </c:pt>
                <c:pt idx="682">
                  <c:v>682회</c:v>
                </c:pt>
                <c:pt idx="683">
                  <c:v>683회</c:v>
                </c:pt>
                <c:pt idx="684">
                  <c:v>684회</c:v>
                </c:pt>
                <c:pt idx="685">
                  <c:v>685회</c:v>
                </c:pt>
                <c:pt idx="686">
                  <c:v>686회</c:v>
                </c:pt>
                <c:pt idx="687">
                  <c:v>687회</c:v>
                </c:pt>
                <c:pt idx="688">
                  <c:v>688회</c:v>
                </c:pt>
                <c:pt idx="689">
                  <c:v>689회</c:v>
                </c:pt>
                <c:pt idx="690">
                  <c:v>690회</c:v>
                </c:pt>
                <c:pt idx="691">
                  <c:v>691회</c:v>
                </c:pt>
                <c:pt idx="692">
                  <c:v>692회</c:v>
                </c:pt>
                <c:pt idx="693">
                  <c:v>693회</c:v>
                </c:pt>
                <c:pt idx="694">
                  <c:v>694회</c:v>
                </c:pt>
                <c:pt idx="695">
                  <c:v>695회</c:v>
                </c:pt>
                <c:pt idx="696">
                  <c:v>696회</c:v>
                </c:pt>
                <c:pt idx="697">
                  <c:v>697회</c:v>
                </c:pt>
                <c:pt idx="698">
                  <c:v>698회</c:v>
                </c:pt>
                <c:pt idx="699">
                  <c:v>699회</c:v>
                </c:pt>
                <c:pt idx="700">
                  <c:v>700회</c:v>
                </c:pt>
                <c:pt idx="701">
                  <c:v>701회</c:v>
                </c:pt>
                <c:pt idx="702">
                  <c:v>702회</c:v>
                </c:pt>
                <c:pt idx="703">
                  <c:v>703회</c:v>
                </c:pt>
                <c:pt idx="704">
                  <c:v>704회</c:v>
                </c:pt>
                <c:pt idx="705">
                  <c:v>705회</c:v>
                </c:pt>
                <c:pt idx="706">
                  <c:v>706회</c:v>
                </c:pt>
                <c:pt idx="707">
                  <c:v>707회</c:v>
                </c:pt>
                <c:pt idx="708">
                  <c:v>708회</c:v>
                </c:pt>
                <c:pt idx="709">
                  <c:v>709회</c:v>
                </c:pt>
                <c:pt idx="710">
                  <c:v>710회</c:v>
                </c:pt>
                <c:pt idx="711">
                  <c:v>711회</c:v>
                </c:pt>
                <c:pt idx="712">
                  <c:v>712회</c:v>
                </c:pt>
                <c:pt idx="713">
                  <c:v>713회</c:v>
                </c:pt>
                <c:pt idx="714">
                  <c:v>714회</c:v>
                </c:pt>
                <c:pt idx="715">
                  <c:v>715회</c:v>
                </c:pt>
                <c:pt idx="716">
                  <c:v>716회</c:v>
                </c:pt>
                <c:pt idx="717">
                  <c:v>717회</c:v>
                </c:pt>
                <c:pt idx="718">
                  <c:v>718회</c:v>
                </c:pt>
                <c:pt idx="719">
                  <c:v>719회</c:v>
                </c:pt>
                <c:pt idx="720">
                  <c:v>720회</c:v>
                </c:pt>
                <c:pt idx="721">
                  <c:v>721회</c:v>
                </c:pt>
                <c:pt idx="722">
                  <c:v>722회</c:v>
                </c:pt>
                <c:pt idx="723">
                  <c:v>723회</c:v>
                </c:pt>
                <c:pt idx="724">
                  <c:v>724회</c:v>
                </c:pt>
                <c:pt idx="725">
                  <c:v>725회</c:v>
                </c:pt>
                <c:pt idx="726">
                  <c:v>726회</c:v>
                </c:pt>
                <c:pt idx="727">
                  <c:v>727회</c:v>
                </c:pt>
                <c:pt idx="728">
                  <c:v>728회</c:v>
                </c:pt>
                <c:pt idx="729">
                  <c:v>729회</c:v>
                </c:pt>
                <c:pt idx="730">
                  <c:v>730회</c:v>
                </c:pt>
                <c:pt idx="731">
                  <c:v>731회</c:v>
                </c:pt>
                <c:pt idx="732">
                  <c:v>732회</c:v>
                </c:pt>
                <c:pt idx="733">
                  <c:v>733회</c:v>
                </c:pt>
                <c:pt idx="734">
                  <c:v>734회</c:v>
                </c:pt>
                <c:pt idx="735">
                  <c:v>735회</c:v>
                </c:pt>
                <c:pt idx="736">
                  <c:v>736회</c:v>
                </c:pt>
                <c:pt idx="737">
                  <c:v>737회</c:v>
                </c:pt>
                <c:pt idx="738">
                  <c:v>738회</c:v>
                </c:pt>
                <c:pt idx="739">
                  <c:v>739회</c:v>
                </c:pt>
                <c:pt idx="740">
                  <c:v>740회</c:v>
                </c:pt>
                <c:pt idx="741">
                  <c:v>741회</c:v>
                </c:pt>
                <c:pt idx="742">
                  <c:v>742회</c:v>
                </c:pt>
                <c:pt idx="743">
                  <c:v>743회</c:v>
                </c:pt>
                <c:pt idx="744">
                  <c:v>744회</c:v>
                </c:pt>
                <c:pt idx="745">
                  <c:v>745회</c:v>
                </c:pt>
                <c:pt idx="746">
                  <c:v>746회</c:v>
                </c:pt>
                <c:pt idx="747">
                  <c:v>747회</c:v>
                </c:pt>
                <c:pt idx="748">
                  <c:v>748회</c:v>
                </c:pt>
                <c:pt idx="749">
                  <c:v>749회</c:v>
                </c:pt>
                <c:pt idx="750">
                  <c:v>750회</c:v>
                </c:pt>
                <c:pt idx="751">
                  <c:v>751회</c:v>
                </c:pt>
                <c:pt idx="752">
                  <c:v>752회</c:v>
                </c:pt>
                <c:pt idx="753">
                  <c:v>753회</c:v>
                </c:pt>
                <c:pt idx="754">
                  <c:v>754회</c:v>
                </c:pt>
                <c:pt idx="755">
                  <c:v>755회</c:v>
                </c:pt>
                <c:pt idx="756">
                  <c:v>756회</c:v>
                </c:pt>
                <c:pt idx="757">
                  <c:v>757회</c:v>
                </c:pt>
                <c:pt idx="758">
                  <c:v>758회</c:v>
                </c:pt>
                <c:pt idx="759">
                  <c:v>759회</c:v>
                </c:pt>
                <c:pt idx="760">
                  <c:v>760회</c:v>
                </c:pt>
                <c:pt idx="761">
                  <c:v>761회</c:v>
                </c:pt>
                <c:pt idx="762">
                  <c:v>762회</c:v>
                </c:pt>
                <c:pt idx="763">
                  <c:v>763회</c:v>
                </c:pt>
                <c:pt idx="764">
                  <c:v>764회</c:v>
                </c:pt>
                <c:pt idx="765">
                  <c:v>765회</c:v>
                </c:pt>
                <c:pt idx="766">
                  <c:v>766회</c:v>
                </c:pt>
                <c:pt idx="767">
                  <c:v>767회</c:v>
                </c:pt>
                <c:pt idx="768">
                  <c:v>768회</c:v>
                </c:pt>
                <c:pt idx="769">
                  <c:v>769회</c:v>
                </c:pt>
                <c:pt idx="770">
                  <c:v>770회</c:v>
                </c:pt>
                <c:pt idx="771">
                  <c:v>771회</c:v>
                </c:pt>
                <c:pt idx="772">
                  <c:v>772회</c:v>
                </c:pt>
                <c:pt idx="773">
                  <c:v>773회</c:v>
                </c:pt>
                <c:pt idx="774">
                  <c:v>774회</c:v>
                </c:pt>
                <c:pt idx="775">
                  <c:v>775회</c:v>
                </c:pt>
                <c:pt idx="776">
                  <c:v>776회</c:v>
                </c:pt>
                <c:pt idx="777">
                  <c:v>777회</c:v>
                </c:pt>
                <c:pt idx="778">
                  <c:v>778회</c:v>
                </c:pt>
                <c:pt idx="779">
                  <c:v>779회</c:v>
                </c:pt>
                <c:pt idx="780">
                  <c:v>780회</c:v>
                </c:pt>
                <c:pt idx="781">
                  <c:v>781회</c:v>
                </c:pt>
                <c:pt idx="782">
                  <c:v>782회</c:v>
                </c:pt>
                <c:pt idx="783">
                  <c:v>783회</c:v>
                </c:pt>
                <c:pt idx="784">
                  <c:v>784회</c:v>
                </c:pt>
                <c:pt idx="785">
                  <c:v>785회</c:v>
                </c:pt>
                <c:pt idx="786">
                  <c:v>786회</c:v>
                </c:pt>
                <c:pt idx="787">
                  <c:v>787회</c:v>
                </c:pt>
                <c:pt idx="788">
                  <c:v>788회</c:v>
                </c:pt>
                <c:pt idx="789">
                  <c:v>789회</c:v>
                </c:pt>
                <c:pt idx="790">
                  <c:v>790회</c:v>
                </c:pt>
                <c:pt idx="791">
                  <c:v>791회</c:v>
                </c:pt>
                <c:pt idx="792">
                  <c:v>792회</c:v>
                </c:pt>
                <c:pt idx="793">
                  <c:v>793회</c:v>
                </c:pt>
                <c:pt idx="794">
                  <c:v>794회</c:v>
                </c:pt>
                <c:pt idx="795">
                  <c:v>795회</c:v>
                </c:pt>
                <c:pt idx="796">
                  <c:v>796회</c:v>
                </c:pt>
                <c:pt idx="797">
                  <c:v>797회</c:v>
                </c:pt>
                <c:pt idx="798">
                  <c:v>798회</c:v>
                </c:pt>
                <c:pt idx="799">
                  <c:v>799회</c:v>
                </c:pt>
                <c:pt idx="800">
                  <c:v>800회</c:v>
                </c:pt>
                <c:pt idx="801">
                  <c:v>801회</c:v>
                </c:pt>
                <c:pt idx="802">
                  <c:v>802회</c:v>
                </c:pt>
                <c:pt idx="803">
                  <c:v>803회</c:v>
                </c:pt>
                <c:pt idx="804">
                  <c:v>804회</c:v>
                </c:pt>
                <c:pt idx="805">
                  <c:v>805회</c:v>
                </c:pt>
                <c:pt idx="806">
                  <c:v>806회</c:v>
                </c:pt>
                <c:pt idx="807">
                  <c:v>807회</c:v>
                </c:pt>
                <c:pt idx="808">
                  <c:v>808회</c:v>
                </c:pt>
                <c:pt idx="809">
                  <c:v>809회</c:v>
                </c:pt>
                <c:pt idx="810">
                  <c:v>810회</c:v>
                </c:pt>
                <c:pt idx="811">
                  <c:v>811회</c:v>
                </c:pt>
                <c:pt idx="812">
                  <c:v>812회</c:v>
                </c:pt>
                <c:pt idx="813">
                  <c:v>813회</c:v>
                </c:pt>
                <c:pt idx="814">
                  <c:v>814회</c:v>
                </c:pt>
                <c:pt idx="815">
                  <c:v>815회</c:v>
                </c:pt>
                <c:pt idx="816">
                  <c:v>816회</c:v>
                </c:pt>
                <c:pt idx="817">
                  <c:v>817회</c:v>
                </c:pt>
                <c:pt idx="818">
                  <c:v>818회</c:v>
                </c:pt>
                <c:pt idx="819">
                  <c:v>819회</c:v>
                </c:pt>
                <c:pt idx="820">
                  <c:v>820회</c:v>
                </c:pt>
                <c:pt idx="821">
                  <c:v>821회</c:v>
                </c:pt>
                <c:pt idx="822">
                  <c:v>822회</c:v>
                </c:pt>
                <c:pt idx="823">
                  <c:v>823회</c:v>
                </c:pt>
                <c:pt idx="824">
                  <c:v>824회</c:v>
                </c:pt>
                <c:pt idx="825">
                  <c:v>825회</c:v>
                </c:pt>
                <c:pt idx="826">
                  <c:v>826회</c:v>
                </c:pt>
                <c:pt idx="827">
                  <c:v>827회</c:v>
                </c:pt>
                <c:pt idx="828">
                  <c:v>828회</c:v>
                </c:pt>
                <c:pt idx="829">
                  <c:v>829회</c:v>
                </c:pt>
                <c:pt idx="830">
                  <c:v>830회</c:v>
                </c:pt>
                <c:pt idx="831">
                  <c:v>831회</c:v>
                </c:pt>
                <c:pt idx="832">
                  <c:v>832회</c:v>
                </c:pt>
                <c:pt idx="833">
                  <c:v>833회</c:v>
                </c:pt>
                <c:pt idx="834">
                  <c:v>834회</c:v>
                </c:pt>
                <c:pt idx="835">
                  <c:v>835회</c:v>
                </c:pt>
                <c:pt idx="836">
                  <c:v>836회</c:v>
                </c:pt>
                <c:pt idx="837">
                  <c:v>837회</c:v>
                </c:pt>
                <c:pt idx="838">
                  <c:v>838회</c:v>
                </c:pt>
                <c:pt idx="839">
                  <c:v>839회</c:v>
                </c:pt>
                <c:pt idx="840">
                  <c:v>840회</c:v>
                </c:pt>
                <c:pt idx="841">
                  <c:v>841회</c:v>
                </c:pt>
                <c:pt idx="842">
                  <c:v>842회</c:v>
                </c:pt>
                <c:pt idx="843">
                  <c:v>843회</c:v>
                </c:pt>
                <c:pt idx="844">
                  <c:v>844회</c:v>
                </c:pt>
                <c:pt idx="845">
                  <c:v>845회</c:v>
                </c:pt>
                <c:pt idx="846">
                  <c:v>846회</c:v>
                </c:pt>
                <c:pt idx="847">
                  <c:v>847회</c:v>
                </c:pt>
                <c:pt idx="848">
                  <c:v>848회</c:v>
                </c:pt>
                <c:pt idx="849">
                  <c:v>849회</c:v>
                </c:pt>
                <c:pt idx="850">
                  <c:v>850회</c:v>
                </c:pt>
                <c:pt idx="851">
                  <c:v>851회</c:v>
                </c:pt>
                <c:pt idx="852">
                  <c:v>852회</c:v>
                </c:pt>
                <c:pt idx="853">
                  <c:v>853회</c:v>
                </c:pt>
                <c:pt idx="854">
                  <c:v>854회</c:v>
                </c:pt>
                <c:pt idx="855">
                  <c:v>855회</c:v>
                </c:pt>
                <c:pt idx="856">
                  <c:v>856회</c:v>
                </c:pt>
                <c:pt idx="857">
                  <c:v>857회</c:v>
                </c:pt>
                <c:pt idx="858">
                  <c:v>858회</c:v>
                </c:pt>
                <c:pt idx="859">
                  <c:v>859회</c:v>
                </c:pt>
                <c:pt idx="860">
                  <c:v>860회</c:v>
                </c:pt>
                <c:pt idx="861">
                  <c:v>861회</c:v>
                </c:pt>
                <c:pt idx="862">
                  <c:v>862회</c:v>
                </c:pt>
                <c:pt idx="863">
                  <c:v>863회</c:v>
                </c:pt>
                <c:pt idx="864">
                  <c:v>864회</c:v>
                </c:pt>
                <c:pt idx="865">
                  <c:v>865회</c:v>
                </c:pt>
                <c:pt idx="866">
                  <c:v>866회</c:v>
                </c:pt>
                <c:pt idx="867">
                  <c:v>867회</c:v>
                </c:pt>
                <c:pt idx="868">
                  <c:v>868회</c:v>
                </c:pt>
                <c:pt idx="869">
                  <c:v>869회</c:v>
                </c:pt>
                <c:pt idx="870">
                  <c:v>870회</c:v>
                </c:pt>
                <c:pt idx="871">
                  <c:v>871회</c:v>
                </c:pt>
                <c:pt idx="872">
                  <c:v>872회</c:v>
                </c:pt>
                <c:pt idx="873">
                  <c:v>873회</c:v>
                </c:pt>
                <c:pt idx="874">
                  <c:v>874회</c:v>
                </c:pt>
                <c:pt idx="875">
                  <c:v>875회</c:v>
                </c:pt>
                <c:pt idx="876">
                  <c:v>876회</c:v>
                </c:pt>
                <c:pt idx="877">
                  <c:v>877회</c:v>
                </c:pt>
                <c:pt idx="878">
                  <c:v>878회</c:v>
                </c:pt>
                <c:pt idx="879">
                  <c:v>879회</c:v>
                </c:pt>
                <c:pt idx="880">
                  <c:v>880회</c:v>
                </c:pt>
                <c:pt idx="881">
                  <c:v>881회</c:v>
                </c:pt>
                <c:pt idx="882">
                  <c:v>882회</c:v>
                </c:pt>
                <c:pt idx="883">
                  <c:v>883회</c:v>
                </c:pt>
                <c:pt idx="884">
                  <c:v>884회</c:v>
                </c:pt>
                <c:pt idx="885">
                  <c:v>885회</c:v>
                </c:pt>
                <c:pt idx="886">
                  <c:v>886회</c:v>
                </c:pt>
                <c:pt idx="887">
                  <c:v>887회</c:v>
                </c:pt>
                <c:pt idx="888">
                  <c:v>888회</c:v>
                </c:pt>
                <c:pt idx="889">
                  <c:v>889회</c:v>
                </c:pt>
                <c:pt idx="890">
                  <c:v>890회</c:v>
                </c:pt>
                <c:pt idx="891">
                  <c:v>891회</c:v>
                </c:pt>
                <c:pt idx="892">
                  <c:v>892회</c:v>
                </c:pt>
                <c:pt idx="893">
                  <c:v>893회</c:v>
                </c:pt>
                <c:pt idx="894">
                  <c:v>894회</c:v>
                </c:pt>
                <c:pt idx="895">
                  <c:v>895회</c:v>
                </c:pt>
                <c:pt idx="896">
                  <c:v>896회</c:v>
                </c:pt>
                <c:pt idx="897">
                  <c:v>897회</c:v>
                </c:pt>
                <c:pt idx="898">
                  <c:v>898회</c:v>
                </c:pt>
                <c:pt idx="899">
                  <c:v>899회</c:v>
                </c:pt>
                <c:pt idx="900">
                  <c:v>900회</c:v>
                </c:pt>
                <c:pt idx="901">
                  <c:v>901회</c:v>
                </c:pt>
                <c:pt idx="902">
                  <c:v>902회</c:v>
                </c:pt>
                <c:pt idx="903">
                  <c:v>903회</c:v>
                </c:pt>
                <c:pt idx="904">
                  <c:v>904회</c:v>
                </c:pt>
                <c:pt idx="905">
                  <c:v>905회</c:v>
                </c:pt>
                <c:pt idx="906">
                  <c:v>906회</c:v>
                </c:pt>
                <c:pt idx="907">
                  <c:v>907회</c:v>
                </c:pt>
                <c:pt idx="908">
                  <c:v>908회</c:v>
                </c:pt>
                <c:pt idx="909">
                  <c:v>909회</c:v>
                </c:pt>
                <c:pt idx="910">
                  <c:v>910회</c:v>
                </c:pt>
                <c:pt idx="911">
                  <c:v>911회</c:v>
                </c:pt>
                <c:pt idx="912">
                  <c:v>912회</c:v>
                </c:pt>
                <c:pt idx="913">
                  <c:v>913회</c:v>
                </c:pt>
                <c:pt idx="914">
                  <c:v>914회</c:v>
                </c:pt>
                <c:pt idx="915">
                  <c:v>915회</c:v>
                </c:pt>
                <c:pt idx="916">
                  <c:v>916회</c:v>
                </c:pt>
                <c:pt idx="917">
                  <c:v>917회</c:v>
                </c:pt>
                <c:pt idx="918">
                  <c:v>918회</c:v>
                </c:pt>
                <c:pt idx="919">
                  <c:v>919회</c:v>
                </c:pt>
                <c:pt idx="920">
                  <c:v>920회</c:v>
                </c:pt>
                <c:pt idx="921">
                  <c:v>921회</c:v>
                </c:pt>
                <c:pt idx="922">
                  <c:v>922회</c:v>
                </c:pt>
                <c:pt idx="923">
                  <c:v>923회</c:v>
                </c:pt>
                <c:pt idx="924">
                  <c:v>924회</c:v>
                </c:pt>
                <c:pt idx="925">
                  <c:v>925회</c:v>
                </c:pt>
                <c:pt idx="926">
                  <c:v>926회</c:v>
                </c:pt>
                <c:pt idx="927">
                  <c:v>927회</c:v>
                </c:pt>
                <c:pt idx="928">
                  <c:v>928회</c:v>
                </c:pt>
                <c:pt idx="929">
                  <c:v>929회</c:v>
                </c:pt>
                <c:pt idx="930">
                  <c:v>930회</c:v>
                </c:pt>
                <c:pt idx="931">
                  <c:v>931회</c:v>
                </c:pt>
                <c:pt idx="932">
                  <c:v>932회</c:v>
                </c:pt>
                <c:pt idx="933">
                  <c:v>933회</c:v>
                </c:pt>
                <c:pt idx="934">
                  <c:v>934회</c:v>
                </c:pt>
                <c:pt idx="935">
                  <c:v>935회</c:v>
                </c:pt>
                <c:pt idx="936">
                  <c:v>936회</c:v>
                </c:pt>
                <c:pt idx="937">
                  <c:v>937회</c:v>
                </c:pt>
                <c:pt idx="938">
                  <c:v>938회</c:v>
                </c:pt>
                <c:pt idx="939">
                  <c:v>939회</c:v>
                </c:pt>
                <c:pt idx="940">
                  <c:v>940회</c:v>
                </c:pt>
                <c:pt idx="941">
                  <c:v>941회</c:v>
                </c:pt>
                <c:pt idx="942">
                  <c:v>942회</c:v>
                </c:pt>
                <c:pt idx="943">
                  <c:v>943회</c:v>
                </c:pt>
                <c:pt idx="944">
                  <c:v>944회</c:v>
                </c:pt>
                <c:pt idx="945">
                  <c:v>945회</c:v>
                </c:pt>
                <c:pt idx="946">
                  <c:v>946회</c:v>
                </c:pt>
              </c:strCache>
            </c:strRef>
          </c:cat>
          <c:val>
            <c:numRef>
              <c:f>'[당첨번호 합 통계.xls.xltx]Sheet3'!$B$2:$B$948</c:f>
              <c:numCache>
                <c:formatCode>General</c:formatCode>
                <c:ptCount val="947"/>
                <c:pt idx="1">
                  <c:v>150</c:v>
                </c:pt>
                <c:pt idx="2">
                  <c:v>134</c:v>
                </c:pt>
                <c:pt idx="3">
                  <c:v>115</c:v>
                </c:pt>
                <c:pt idx="4">
                  <c:v>147</c:v>
                </c:pt>
                <c:pt idx="5">
                  <c:v>160</c:v>
                </c:pt>
                <c:pt idx="6">
                  <c:v>157</c:v>
                </c:pt>
                <c:pt idx="7">
                  <c:v>125</c:v>
                </c:pt>
                <c:pt idx="8">
                  <c:v>169</c:v>
                </c:pt>
                <c:pt idx="9">
                  <c:v>105</c:v>
                </c:pt>
                <c:pt idx="10">
                  <c:v>116</c:v>
                </c:pt>
                <c:pt idx="11">
                  <c:v>95</c:v>
                </c:pt>
                <c:pt idx="12">
                  <c:v>148</c:v>
                </c:pt>
                <c:pt idx="13">
                  <c:v>142</c:v>
                </c:pt>
                <c:pt idx="14">
                  <c:v>191</c:v>
                </c:pt>
                <c:pt idx="15">
                  <c:v>133</c:v>
                </c:pt>
                <c:pt idx="16">
                  <c:v>155</c:v>
                </c:pt>
                <c:pt idx="17">
                  <c:v>175</c:v>
                </c:pt>
                <c:pt idx="18">
                  <c:v>85</c:v>
                </c:pt>
                <c:pt idx="19">
                  <c:v>109</c:v>
                </c:pt>
                <c:pt idx="20">
                  <c:v>163</c:v>
                </c:pt>
                <c:pt idx="21">
                  <c:v>120</c:v>
                </c:pt>
                <c:pt idx="22">
                  <c:v>184</c:v>
                </c:pt>
                <c:pt idx="23">
                  <c:v>177</c:v>
                </c:pt>
                <c:pt idx="24">
                  <c:v>138</c:v>
                </c:pt>
                <c:pt idx="25">
                  <c:v>108</c:v>
                </c:pt>
                <c:pt idx="26">
                  <c:v>115</c:v>
                </c:pt>
                <c:pt idx="27">
                  <c:v>141</c:v>
                </c:pt>
                <c:pt idx="28">
                  <c:v>144</c:v>
                </c:pt>
                <c:pt idx="29">
                  <c:v>132</c:v>
                </c:pt>
                <c:pt idx="30">
                  <c:v>121</c:v>
                </c:pt>
                <c:pt idx="31">
                  <c:v>152</c:v>
                </c:pt>
                <c:pt idx="32">
                  <c:v>91</c:v>
                </c:pt>
                <c:pt idx="33">
                  <c:v>178</c:v>
                </c:pt>
                <c:pt idx="34">
                  <c:v>121</c:v>
                </c:pt>
                <c:pt idx="35">
                  <c:v>112</c:v>
                </c:pt>
                <c:pt idx="36">
                  <c:v>109</c:v>
                </c:pt>
                <c:pt idx="37">
                  <c:v>130</c:v>
                </c:pt>
                <c:pt idx="38">
                  <c:v>159</c:v>
                </c:pt>
                <c:pt idx="39">
                  <c:v>129</c:v>
                </c:pt>
                <c:pt idx="40">
                  <c:v>199</c:v>
                </c:pt>
                <c:pt idx="41">
                  <c:v>112</c:v>
                </c:pt>
                <c:pt idx="42">
                  <c:v>128</c:v>
                </c:pt>
                <c:pt idx="43">
                  <c:v>130</c:v>
                </c:pt>
                <c:pt idx="44">
                  <c:v>104</c:v>
                </c:pt>
                <c:pt idx="45">
                  <c:v>148</c:v>
                </c:pt>
                <c:pt idx="46">
                  <c:v>130</c:v>
                </c:pt>
                <c:pt idx="47">
                  <c:v>127</c:v>
                </c:pt>
                <c:pt idx="48">
                  <c:v>140</c:v>
                </c:pt>
                <c:pt idx="49">
                  <c:v>181</c:v>
                </c:pt>
                <c:pt idx="50">
                  <c:v>109</c:v>
                </c:pt>
                <c:pt idx="51">
                  <c:v>151</c:v>
                </c:pt>
                <c:pt idx="52">
                  <c:v>191</c:v>
                </c:pt>
                <c:pt idx="53">
                  <c:v>212</c:v>
                </c:pt>
                <c:pt idx="54">
                  <c:v>122</c:v>
                </c:pt>
                <c:pt idx="55">
                  <c:v>116</c:v>
                </c:pt>
                <c:pt idx="56">
                  <c:v>161</c:v>
                </c:pt>
                <c:pt idx="57">
                  <c:v>103</c:v>
                </c:pt>
                <c:pt idx="58">
                  <c:v>164</c:v>
                </c:pt>
                <c:pt idx="59">
                  <c:v>125</c:v>
                </c:pt>
                <c:pt idx="60">
                  <c:v>147</c:v>
                </c:pt>
                <c:pt idx="61">
                  <c:v>194</c:v>
                </c:pt>
                <c:pt idx="62">
                  <c:v>139</c:v>
                </c:pt>
                <c:pt idx="63">
                  <c:v>151</c:v>
                </c:pt>
                <c:pt idx="64">
                  <c:v>173</c:v>
                </c:pt>
                <c:pt idx="65">
                  <c:v>223</c:v>
                </c:pt>
                <c:pt idx="66">
                  <c:v>127</c:v>
                </c:pt>
                <c:pt idx="67">
                  <c:v>135</c:v>
                </c:pt>
                <c:pt idx="68">
                  <c:v>79</c:v>
                </c:pt>
                <c:pt idx="69">
                  <c:v>91</c:v>
                </c:pt>
                <c:pt idx="70">
                  <c:v>128</c:v>
                </c:pt>
                <c:pt idx="71">
                  <c:v>144</c:v>
                </c:pt>
                <c:pt idx="72">
                  <c:v>188</c:v>
                </c:pt>
                <c:pt idx="73">
                  <c:v>128</c:v>
                </c:pt>
                <c:pt idx="74">
                  <c:v>105</c:v>
                </c:pt>
                <c:pt idx="75">
                  <c:v>144</c:v>
                </c:pt>
                <c:pt idx="76">
                  <c:v>110</c:v>
                </c:pt>
                <c:pt idx="77">
                  <c:v>190</c:v>
                </c:pt>
                <c:pt idx="78">
                  <c:v>131</c:v>
                </c:pt>
                <c:pt idx="79">
                  <c:v>185</c:v>
                </c:pt>
                <c:pt idx="80">
                  <c:v>136</c:v>
                </c:pt>
                <c:pt idx="81">
                  <c:v>163</c:v>
                </c:pt>
                <c:pt idx="82">
                  <c:v>150</c:v>
                </c:pt>
                <c:pt idx="83">
                  <c:v>94</c:v>
                </c:pt>
                <c:pt idx="84">
                  <c:v>182</c:v>
                </c:pt>
                <c:pt idx="85">
                  <c:v>207</c:v>
                </c:pt>
                <c:pt idx="86">
                  <c:v>115</c:v>
                </c:pt>
                <c:pt idx="87">
                  <c:v>114</c:v>
                </c:pt>
                <c:pt idx="88">
                  <c:v>183</c:v>
                </c:pt>
                <c:pt idx="89">
                  <c:v>174</c:v>
                </c:pt>
                <c:pt idx="90">
                  <c:v>132</c:v>
                </c:pt>
                <c:pt idx="91">
                  <c:v>202</c:v>
                </c:pt>
                <c:pt idx="92">
                  <c:v>146</c:v>
                </c:pt>
                <c:pt idx="93">
                  <c:v>187</c:v>
                </c:pt>
                <c:pt idx="94">
                  <c:v>130</c:v>
                </c:pt>
                <c:pt idx="95">
                  <c:v>154</c:v>
                </c:pt>
                <c:pt idx="96">
                  <c:v>155</c:v>
                </c:pt>
                <c:pt idx="97">
                  <c:v>163</c:v>
                </c:pt>
                <c:pt idx="98">
                  <c:v>137</c:v>
                </c:pt>
                <c:pt idx="99">
                  <c:v>118</c:v>
                </c:pt>
                <c:pt idx="100">
                  <c:v>154</c:v>
                </c:pt>
                <c:pt idx="101">
                  <c:v>182</c:v>
                </c:pt>
                <c:pt idx="102">
                  <c:v>164</c:v>
                </c:pt>
                <c:pt idx="103">
                  <c:v>121</c:v>
                </c:pt>
                <c:pt idx="104">
                  <c:v>179</c:v>
                </c:pt>
                <c:pt idx="105">
                  <c:v>189</c:v>
                </c:pt>
                <c:pt idx="106">
                  <c:v>131</c:v>
                </c:pt>
                <c:pt idx="107">
                  <c:v>117</c:v>
                </c:pt>
                <c:pt idx="108">
                  <c:v>67</c:v>
                </c:pt>
                <c:pt idx="109">
                  <c:v>147</c:v>
                </c:pt>
                <c:pt idx="110">
                  <c:v>163</c:v>
                </c:pt>
                <c:pt idx="111">
                  <c:v>89</c:v>
                </c:pt>
                <c:pt idx="112">
                  <c:v>143</c:v>
                </c:pt>
                <c:pt idx="113">
                  <c:v>152</c:v>
                </c:pt>
                <c:pt idx="114">
                  <c:v>182</c:v>
                </c:pt>
                <c:pt idx="115">
                  <c:v>155</c:v>
                </c:pt>
                <c:pt idx="116">
                  <c:v>118</c:v>
                </c:pt>
                <c:pt idx="117">
                  <c:v>120</c:v>
                </c:pt>
                <c:pt idx="118">
                  <c:v>163</c:v>
                </c:pt>
                <c:pt idx="119">
                  <c:v>123</c:v>
                </c:pt>
                <c:pt idx="120">
                  <c:v>134</c:v>
                </c:pt>
                <c:pt idx="121">
                  <c:v>147</c:v>
                </c:pt>
                <c:pt idx="122">
                  <c:v>146</c:v>
                </c:pt>
                <c:pt idx="123">
                  <c:v>141</c:v>
                </c:pt>
                <c:pt idx="124">
                  <c:v>159</c:v>
                </c:pt>
                <c:pt idx="125">
                  <c:v>134</c:v>
                </c:pt>
                <c:pt idx="126">
                  <c:v>123</c:v>
                </c:pt>
                <c:pt idx="127">
                  <c:v>160</c:v>
                </c:pt>
                <c:pt idx="128">
                  <c:v>197</c:v>
                </c:pt>
                <c:pt idx="129">
                  <c:v>141</c:v>
                </c:pt>
                <c:pt idx="130">
                  <c:v>105</c:v>
                </c:pt>
                <c:pt idx="131">
                  <c:v>148</c:v>
                </c:pt>
                <c:pt idx="132">
                  <c:v>152</c:v>
                </c:pt>
                <c:pt idx="133">
                  <c:v>176</c:v>
                </c:pt>
                <c:pt idx="134">
                  <c:v>196</c:v>
                </c:pt>
                <c:pt idx="135">
                  <c:v>89</c:v>
                </c:pt>
                <c:pt idx="136">
                  <c:v>140</c:v>
                </c:pt>
                <c:pt idx="137">
                  <c:v>131</c:v>
                </c:pt>
                <c:pt idx="138">
                  <c:v>112</c:v>
                </c:pt>
                <c:pt idx="139">
                  <c:v>183</c:v>
                </c:pt>
                <c:pt idx="140">
                  <c:v>128</c:v>
                </c:pt>
                <c:pt idx="141">
                  <c:v>163</c:v>
                </c:pt>
                <c:pt idx="142">
                  <c:v>109</c:v>
                </c:pt>
                <c:pt idx="143">
                  <c:v>118</c:v>
                </c:pt>
                <c:pt idx="144">
                  <c:v>127</c:v>
                </c:pt>
                <c:pt idx="145">
                  <c:v>117</c:v>
                </c:pt>
                <c:pt idx="146">
                  <c:v>194</c:v>
                </c:pt>
                <c:pt idx="147">
                  <c:v>100</c:v>
                </c:pt>
                <c:pt idx="148">
                  <c:v>173</c:v>
                </c:pt>
                <c:pt idx="149">
                  <c:v>116</c:v>
                </c:pt>
                <c:pt idx="150">
                  <c:v>174</c:v>
                </c:pt>
                <c:pt idx="151">
                  <c:v>165</c:v>
                </c:pt>
                <c:pt idx="152">
                  <c:v>124</c:v>
                </c:pt>
                <c:pt idx="153">
                  <c:v>118</c:v>
                </c:pt>
                <c:pt idx="154">
                  <c:v>162</c:v>
                </c:pt>
                <c:pt idx="155">
                  <c:v>118</c:v>
                </c:pt>
                <c:pt idx="156">
                  <c:v>130</c:v>
                </c:pt>
                <c:pt idx="157">
                  <c:v>128</c:v>
                </c:pt>
                <c:pt idx="158">
                  <c:v>91</c:v>
                </c:pt>
                <c:pt idx="159">
                  <c:v>116</c:v>
                </c:pt>
                <c:pt idx="160">
                  <c:v>95</c:v>
                </c:pt>
                <c:pt idx="161">
                  <c:v>117</c:v>
                </c:pt>
                <c:pt idx="162">
                  <c:v>109</c:v>
                </c:pt>
                <c:pt idx="163">
                  <c:v>130</c:v>
                </c:pt>
                <c:pt idx="164">
                  <c:v>145</c:v>
                </c:pt>
                <c:pt idx="165">
                  <c:v>172</c:v>
                </c:pt>
                <c:pt idx="166">
                  <c:v>127</c:v>
                </c:pt>
                <c:pt idx="167">
                  <c:v>144</c:v>
                </c:pt>
                <c:pt idx="168">
                  <c:v>136</c:v>
                </c:pt>
                <c:pt idx="169">
                  <c:v>176</c:v>
                </c:pt>
                <c:pt idx="170">
                  <c:v>127</c:v>
                </c:pt>
                <c:pt idx="171">
                  <c:v>124</c:v>
                </c:pt>
                <c:pt idx="172">
                  <c:v>165</c:v>
                </c:pt>
                <c:pt idx="173">
                  <c:v>149</c:v>
                </c:pt>
                <c:pt idx="174">
                  <c:v>126</c:v>
                </c:pt>
                <c:pt idx="175">
                  <c:v>98</c:v>
                </c:pt>
                <c:pt idx="176">
                  <c:v>101</c:v>
                </c:pt>
                <c:pt idx="177">
                  <c:v>127</c:v>
                </c:pt>
                <c:pt idx="178">
                  <c:v>125</c:v>
                </c:pt>
                <c:pt idx="179">
                  <c:v>175</c:v>
                </c:pt>
                <c:pt idx="180">
                  <c:v>147</c:v>
                </c:pt>
                <c:pt idx="181">
                  <c:v>188</c:v>
                </c:pt>
                <c:pt idx="182">
                  <c:v>109</c:v>
                </c:pt>
                <c:pt idx="183">
                  <c:v>154</c:v>
                </c:pt>
                <c:pt idx="184">
                  <c:v>136</c:v>
                </c:pt>
                <c:pt idx="185">
                  <c:v>104</c:v>
                </c:pt>
                <c:pt idx="186">
                  <c:v>133</c:v>
                </c:pt>
                <c:pt idx="187">
                  <c:v>175</c:v>
                </c:pt>
                <c:pt idx="188">
                  <c:v>203</c:v>
                </c:pt>
                <c:pt idx="189">
                  <c:v>138</c:v>
                </c:pt>
                <c:pt idx="190">
                  <c:v>118</c:v>
                </c:pt>
                <c:pt idx="191">
                  <c:v>113</c:v>
                </c:pt>
                <c:pt idx="192">
                  <c:v>147</c:v>
                </c:pt>
                <c:pt idx="193">
                  <c:v>111</c:v>
                </c:pt>
                <c:pt idx="194">
                  <c:v>140</c:v>
                </c:pt>
                <c:pt idx="195">
                  <c:v>156</c:v>
                </c:pt>
                <c:pt idx="196">
                  <c:v>115</c:v>
                </c:pt>
                <c:pt idx="197">
                  <c:v>97</c:v>
                </c:pt>
                <c:pt idx="198">
                  <c:v>155</c:v>
                </c:pt>
                <c:pt idx="199">
                  <c:v>111</c:v>
                </c:pt>
                <c:pt idx="200">
                  <c:v>93</c:v>
                </c:pt>
                <c:pt idx="201">
                  <c:v>171</c:v>
                </c:pt>
                <c:pt idx="202">
                  <c:v>50</c:v>
                </c:pt>
                <c:pt idx="203">
                  <c:v>139</c:v>
                </c:pt>
                <c:pt idx="204">
                  <c:v>174</c:v>
                </c:pt>
                <c:pt idx="205">
                  <c:v>144</c:v>
                </c:pt>
                <c:pt idx="206">
                  <c:v>176</c:v>
                </c:pt>
                <c:pt idx="207">
                  <c:v>73</c:v>
                </c:pt>
                <c:pt idx="208">
                  <c:v>160</c:v>
                </c:pt>
                <c:pt idx="209">
                  <c:v>201</c:v>
                </c:pt>
                <c:pt idx="210">
                  <c:v>138</c:v>
                </c:pt>
                <c:pt idx="211">
                  <c:v>96</c:v>
                </c:pt>
                <c:pt idx="212">
                  <c:v>133</c:v>
                </c:pt>
                <c:pt idx="213">
                  <c:v>183</c:v>
                </c:pt>
                <c:pt idx="214">
                  <c:v>175</c:v>
                </c:pt>
                <c:pt idx="215">
                  <c:v>87</c:v>
                </c:pt>
                <c:pt idx="216">
                  <c:v>134</c:v>
                </c:pt>
                <c:pt idx="217">
                  <c:v>83</c:v>
                </c:pt>
                <c:pt idx="218">
                  <c:v>156</c:v>
                </c:pt>
                <c:pt idx="219">
                  <c:v>120</c:v>
                </c:pt>
                <c:pt idx="220">
                  <c:v>96</c:v>
                </c:pt>
                <c:pt idx="221">
                  <c:v>134</c:v>
                </c:pt>
                <c:pt idx="222">
                  <c:v>137</c:v>
                </c:pt>
                <c:pt idx="223">
                  <c:v>156</c:v>
                </c:pt>
                <c:pt idx="224">
                  <c:v>198</c:v>
                </c:pt>
                <c:pt idx="225">
                  <c:v>159</c:v>
                </c:pt>
                <c:pt idx="226">
                  <c:v>192</c:v>
                </c:pt>
                <c:pt idx="227">
                  <c:v>149</c:v>
                </c:pt>
                <c:pt idx="228">
                  <c:v>107</c:v>
                </c:pt>
                <c:pt idx="229">
                  <c:v>129</c:v>
                </c:pt>
                <c:pt idx="230">
                  <c:v>117</c:v>
                </c:pt>
                <c:pt idx="231">
                  <c:v>96</c:v>
                </c:pt>
                <c:pt idx="232">
                  <c:v>154</c:v>
                </c:pt>
                <c:pt idx="233">
                  <c:v>140</c:v>
                </c:pt>
                <c:pt idx="234">
                  <c:v>82</c:v>
                </c:pt>
                <c:pt idx="235">
                  <c:v>176</c:v>
                </c:pt>
                <c:pt idx="236">
                  <c:v>167</c:v>
                </c:pt>
                <c:pt idx="237">
                  <c:v>98</c:v>
                </c:pt>
                <c:pt idx="238">
                  <c:v>177</c:v>
                </c:pt>
                <c:pt idx="239">
                  <c:v>126</c:v>
                </c:pt>
                <c:pt idx="240">
                  <c:v>140</c:v>
                </c:pt>
                <c:pt idx="241">
                  <c:v>81</c:v>
                </c:pt>
                <c:pt idx="242">
                  <c:v>119</c:v>
                </c:pt>
                <c:pt idx="243">
                  <c:v>111</c:v>
                </c:pt>
                <c:pt idx="244">
                  <c:v>187</c:v>
                </c:pt>
                <c:pt idx="245">
                  <c:v>111</c:v>
                </c:pt>
                <c:pt idx="246">
                  <c:v>117</c:v>
                </c:pt>
                <c:pt idx="247">
                  <c:v>165</c:v>
                </c:pt>
                <c:pt idx="248">
                  <c:v>83</c:v>
                </c:pt>
                <c:pt idx="249">
                  <c:v>118</c:v>
                </c:pt>
                <c:pt idx="250">
                  <c:v>98</c:v>
                </c:pt>
                <c:pt idx="251">
                  <c:v>114</c:v>
                </c:pt>
                <c:pt idx="252">
                  <c:v>153</c:v>
                </c:pt>
                <c:pt idx="253">
                  <c:v>143</c:v>
                </c:pt>
                <c:pt idx="254">
                  <c:v>122</c:v>
                </c:pt>
                <c:pt idx="255">
                  <c:v>111</c:v>
                </c:pt>
                <c:pt idx="256">
                  <c:v>198</c:v>
                </c:pt>
                <c:pt idx="257">
                  <c:v>193</c:v>
                </c:pt>
                <c:pt idx="258">
                  <c:v>147</c:v>
                </c:pt>
                <c:pt idx="259">
                  <c:v>134</c:v>
                </c:pt>
                <c:pt idx="260">
                  <c:v>102</c:v>
                </c:pt>
                <c:pt idx="261">
                  <c:v>126</c:v>
                </c:pt>
                <c:pt idx="262">
                  <c:v>131</c:v>
                </c:pt>
                <c:pt idx="263">
                  <c:v>108</c:v>
                </c:pt>
                <c:pt idx="264">
                  <c:v>134</c:v>
                </c:pt>
                <c:pt idx="265">
                  <c:v>183</c:v>
                </c:pt>
                <c:pt idx="266">
                  <c:v>188</c:v>
                </c:pt>
                <c:pt idx="267">
                  <c:v>136</c:v>
                </c:pt>
                <c:pt idx="268">
                  <c:v>89</c:v>
                </c:pt>
                <c:pt idx="269">
                  <c:v>89</c:v>
                </c:pt>
                <c:pt idx="270">
                  <c:v>172</c:v>
                </c:pt>
                <c:pt idx="271">
                  <c:v>144</c:v>
                </c:pt>
                <c:pt idx="272">
                  <c:v>98</c:v>
                </c:pt>
                <c:pt idx="273">
                  <c:v>116</c:v>
                </c:pt>
                <c:pt idx="274">
                  <c:v>140</c:v>
                </c:pt>
                <c:pt idx="275">
                  <c:v>169</c:v>
                </c:pt>
                <c:pt idx="276">
                  <c:v>105</c:v>
                </c:pt>
                <c:pt idx="277">
                  <c:v>163</c:v>
                </c:pt>
                <c:pt idx="278">
                  <c:v>135</c:v>
                </c:pt>
                <c:pt idx="279">
                  <c:v>124</c:v>
                </c:pt>
                <c:pt idx="280">
                  <c:v>179</c:v>
                </c:pt>
                <c:pt idx="281">
                  <c:v>68</c:v>
                </c:pt>
                <c:pt idx="282">
                  <c:v>121</c:v>
                </c:pt>
                <c:pt idx="283">
                  <c:v>184</c:v>
                </c:pt>
                <c:pt idx="284">
                  <c:v>115</c:v>
                </c:pt>
                <c:pt idx="285">
                  <c:v>83</c:v>
                </c:pt>
                <c:pt idx="286">
                  <c:v>102</c:v>
                </c:pt>
                <c:pt idx="287">
                  <c:v>152</c:v>
                </c:pt>
                <c:pt idx="288">
                  <c:v>142</c:v>
                </c:pt>
                <c:pt idx="289">
                  <c:v>148</c:v>
                </c:pt>
                <c:pt idx="290">
                  <c:v>165</c:v>
                </c:pt>
                <c:pt idx="291">
                  <c:v>111</c:v>
                </c:pt>
                <c:pt idx="292">
                  <c:v>205</c:v>
                </c:pt>
                <c:pt idx="293">
                  <c:v>173</c:v>
                </c:pt>
                <c:pt idx="294">
                  <c:v>141</c:v>
                </c:pt>
                <c:pt idx="295">
                  <c:v>156</c:v>
                </c:pt>
                <c:pt idx="296">
                  <c:v>138</c:v>
                </c:pt>
                <c:pt idx="297">
                  <c:v>97</c:v>
                </c:pt>
                <c:pt idx="298">
                  <c:v>162</c:v>
                </c:pt>
                <c:pt idx="299">
                  <c:v>178</c:v>
                </c:pt>
                <c:pt idx="300">
                  <c:v>119</c:v>
                </c:pt>
                <c:pt idx="301">
                  <c:v>164</c:v>
                </c:pt>
                <c:pt idx="302">
                  <c:v>128</c:v>
                </c:pt>
                <c:pt idx="303">
                  <c:v>122</c:v>
                </c:pt>
                <c:pt idx="304">
                  <c:v>175</c:v>
                </c:pt>
                <c:pt idx="305">
                  <c:v>151</c:v>
                </c:pt>
                <c:pt idx="306">
                  <c:v>166</c:v>
                </c:pt>
                <c:pt idx="307">
                  <c:v>129</c:v>
                </c:pt>
                <c:pt idx="308">
                  <c:v>123</c:v>
                </c:pt>
                <c:pt idx="309">
                  <c:v>136</c:v>
                </c:pt>
                <c:pt idx="310">
                  <c:v>160</c:v>
                </c:pt>
                <c:pt idx="311">
                  <c:v>95</c:v>
                </c:pt>
                <c:pt idx="312">
                  <c:v>137</c:v>
                </c:pt>
                <c:pt idx="313">
                  <c:v>84</c:v>
                </c:pt>
                <c:pt idx="314">
                  <c:v>140</c:v>
                </c:pt>
                <c:pt idx="315">
                  <c:v>165</c:v>
                </c:pt>
                <c:pt idx="316">
                  <c:v>95</c:v>
                </c:pt>
                <c:pt idx="317">
                  <c:v>128</c:v>
                </c:pt>
                <c:pt idx="318">
                  <c:v>203</c:v>
                </c:pt>
                <c:pt idx="319">
                  <c:v>100</c:v>
                </c:pt>
                <c:pt idx="320">
                  <c:v>134</c:v>
                </c:pt>
                <c:pt idx="321">
                  <c:v>169</c:v>
                </c:pt>
                <c:pt idx="322">
                  <c:v>96</c:v>
                </c:pt>
                <c:pt idx="323">
                  <c:v>115</c:v>
                </c:pt>
                <c:pt idx="324">
                  <c:v>175</c:v>
                </c:pt>
                <c:pt idx="325">
                  <c:v>123</c:v>
                </c:pt>
                <c:pt idx="326">
                  <c:v>86</c:v>
                </c:pt>
                <c:pt idx="327">
                  <c:v>151</c:v>
                </c:pt>
                <c:pt idx="328">
                  <c:v>132</c:v>
                </c:pt>
                <c:pt idx="329">
                  <c:v>164</c:v>
                </c:pt>
                <c:pt idx="330">
                  <c:v>83</c:v>
                </c:pt>
                <c:pt idx="331">
                  <c:v>144</c:v>
                </c:pt>
                <c:pt idx="332">
                  <c:v>114</c:v>
                </c:pt>
                <c:pt idx="333">
                  <c:v>177</c:v>
                </c:pt>
                <c:pt idx="334">
                  <c:v>127</c:v>
                </c:pt>
                <c:pt idx="335">
                  <c:v>110</c:v>
                </c:pt>
                <c:pt idx="336">
                  <c:v>157</c:v>
                </c:pt>
                <c:pt idx="337">
                  <c:v>139</c:v>
                </c:pt>
                <c:pt idx="338">
                  <c:v>152</c:v>
                </c:pt>
                <c:pt idx="339">
                  <c:v>132</c:v>
                </c:pt>
                <c:pt idx="340">
                  <c:v>158</c:v>
                </c:pt>
                <c:pt idx="341">
                  <c:v>85</c:v>
                </c:pt>
                <c:pt idx="342">
                  <c:v>67</c:v>
                </c:pt>
                <c:pt idx="343">
                  <c:v>114</c:v>
                </c:pt>
                <c:pt idx="344">
                  <c:v>142</c:v>
                </c:pt>
                <c:pt idx="345">
                  <c:v>144</c:v>
                </c:pt>
                <c:pt idx="346">
                  <c:v>137</c:v>
                </c:pt>
                <c:pt idx="347">
                  <c:v>122</c:v>
                </c:pt>
                <c:pt idx="348">
                  <c:v>132</c:v>
                </c:pt>
                <c:pt idx="349">
                  <c:v>156</c:v>
                </c:pt>
                <c:pt idx="350">
                  <c:v>143</c:v>
                </c:pt>
                <c:pt idx="351">
                  <c:v>101</c:v>
                </c:pt>
                <c:pt idx="352">
                  <c:v>173</c:v>
                </c:pt>
                <c:pt idx="353">
                  <c:v>113</c:v>
                </c:pt>
                <c:pt idx="354">
                  <c:v>127</c:v>
                </c:pt>
                <c:pt idx="355">
                  <c:v>98</c:v>
                </c:pt>
                <c:pt idx="356">
                  <c:v>142</c:v>
                </c:pt>
                <c:pt idx="357">
                  <c:v>210</c:v>
                </c:pt>
                <c:pt idx="358">
                  <c:v>152</c:v>
                </c:pt>
                <c:pt idx="359">
                  <c:v>113</c:v>
                </c:pt>
                <c:pt idx="360">
                  <c:v>164</c:v>
                </c:pt>
                <c:pt idx="361">
                  <c:v>91</c:v>
                </c:pt>
                <c:pt idx="362">
                  <c:v>118</c:v>
                </c:pt>
                <c:pt idx="363">
                  <c:v>175</c:v>
                </c:pt>
                <c:pt idx="364">
                  <c:v>169</c:v>
                </c:pt>
                <c:pt idx="365">
                  <c:v>142</c:v>
                </c:pt>
                <c:pt idx="366">
                  <c:v>128</c:v>
                </c:pt>
                <c:pt idx="367">
                  <c:v>99</c:v>
                </c:pt>
                <c:pt idx="368">
                  <c:v>133</c:v>
                </c:pt>
                <c:pt idx="369">
                  <c:v>139</c:v>
                </c:pt>
                <c:pt idx="370">
                  <c:v>157</c:v>
                </c:pt>
                <c:pt idx="371">
                  <c:v>137</c:v>
                </c:pt>
                <c:pt idx="372">
                  <c:v>127</c:v>
                </c:pt>
                <c:pt idx="373">
                  <c:v>132</c:v>
                </c:pt>
                <c:pt idx="374">
                  <c:v>138</c:v>
                </c:pt>
                <c:pt idx="375">
                  <c:v>149</c:v>
                </c:pt>
                <c:pt idx="376">
                  <c:v>157</c:v>
                </c:pt>
                <c:pt idx="377">
                  <c:v>128</c:v>
                </c:pt>
                <c:pt idx="378">
                  <c:v>104</c:v>
                </c:pt>
                <c:pt idx="379">
                  <c:v>116</c:v>
                </c:pt>
                <c:pt idx="380">
                  <c:v>115</c:v>
                </c:pt>
                <c:pt idx="381">
                  <c:v>109</c:v>
                </c:pt>
                <c:pt idx="382">
                  <c:v>144</c:v>
                </c:pt>
                <c:pt idx="383">
                  <c:v>145</c:v>
                </c:pt>
                <c:pt idx="384">
                  <c:v>111</c:v>
                </c:pt>
                <c:pt idx="385">
                  <c:v>96</c:v>
                </c:pt>
                <c:pt idx="386">
                  <c:v>154</c:v>
                </c:pt>
                <c:pt idx="387">
                  <c:v>122</c:v>
                </c:pt>
                <c:pt idx="388">
                  <c:v>169</c:v>
                </c:pt>
                <c:pt idx="389">
                  <c:v>155</c:v>
                </c:pt>
                <c:pt idx="390">
                  <c:v>153</c:v>
                </c:pt>
                <c:pt idx="391">
                  <c:v>157</c:v>
                </c:pt>
                <c:pt idx="392">
                  <c:v>135</c:v>
                </c:pt>
                <c:pt idx="393">
                  <c:v>159</c:v>
                </c:pt>
                <c:pt idx="394">
                  <c:v>122</c:v>
                </c:pt>
                <c:pt idx="395">
                  <c:v>138</c:v>
                </c:pt>
                <c:pt idx="396">
                  <c:v>124</c:v>
                </c:pt>
                <c:pt idx="397">
                  <c:v>113</c:v>
                </c:pt>
                <c:pt idx="398">
                  <c:v>217</c:v>
                </c:pt>
                <c:pt idx="399">
                  <c:v>124</c:v>
                </c:pt>
                <c:pt idx="400">
                  <c:v>123</c:v>
                </c:pt>
                <c:pt idx="401">
                  <c:v>152</c:v>
                </c:pt>
                <c:pt idx="402">
                  <c:v>149</c:v>
                </c:pt>
                <c:pt idx="403">
                  <c:v>148</c:v>
                </c:pt>
                <c:pt idx="404">
                  <c:v>166</c:v>
                </c:pt>
                <c:pt idx="405">
                  <c:v>142</c:v>
                </c:pt>
                <c:pt idx="406">
                  <c:v>141</c:v>
                </c:pt>
                <c:pt idx="407">
                  <c:v>113</c:v>
                </c:pt>
                <c:pt idx="408">
                  <c:v>160</c:v>
                </c:pt>
                <c:pt idx="409">
                  <c:v>131</c:v>
                </c:pt>
                <c:pt idx="410">
                  <c:v>170</c:v>
                </c:pt>
                <c:pt idx="411">
                  <c:v>145</c:v>
                </c:pt>
                <c:pt idx="412">
                  <c:v>109</c:v>
                </c:pt>
                <c:pt idx="413">
                  <c:v>164</c:v>
                </c:pt>
                <c:pt idx="414">
                  <c:v>119</c:v>
                </c:pt>
                <c:pt idx="415">
                  <c:v>153</c:v>
                </c:pt>
                <c:pt idx="416">
                  <c:v>98</c:v>
                </c:pt>
                <c:pt idx="417">
                  <c:v>169</c:v>
                </c:pt>
                <c:pt idx="418">
                  <c:v>162</c:v>
                </c:pt>
                <c:pt idx="419">
                  <c:v>157</c:v>
                </c:pt>
                <c:pt idx="420">
                  <c:v>142</c:v>
                </c:pt>
                <c:pt idx="421">
                  <c:v>132</c:v>
                </c:pt>
                <c:pt idx="422">
                  <c:v>172</c:v>
                </c:pt>
                <c:pt idx="423">
                  <c:v>174</c:v>
                </c:pt>
                <c:pt idx="424">
                  <c:v>165</c:v>
                </c:pt>
                <c:pt idx="425">
                  <c:v>114</c:v>
                </c:pt>
                <c:pt idx="426">
                  <c:v>125</c:v>
                </c:pt>
                <c:pt idx="427">
                  <c:v>159</c:v>
                </c:pt>
                <c:pt idx="428">
                  <c:v>116</c:v>
                </c:pt>
                <c:pt idx="429">
                  <c:v>171</c:v>
                </c:pt>
                <c:pt idx="430">
                  <c:v>127</c:v>
                </c:pt>
                <c:pt idx="431">
                  <c:v>161</c:v>
                </c:pt>
                <c:pt idx="432">
                  <c:v>100</c:v>
                </c:pt>
                <c:pt idx="433">
                  <c:v>139</c:v>
                </c:pt>
                <c:pt idx="434">
                  <c:v>117</c:v>
                </c:pt>
                <c:pt idx="435">
                  <c:v>84</c:v>
                </c:pt>
                <c:pt idx="436">
                  <c:v>115</c:v>
                </c:pt>
                <c:pt idx="437">
                  <c:v>185</c:v>
                </c:pt>
                <c:pt idx="438">
                  <c:v>186</c:v>
                </c:pt>
                <c:pt idx="439">
                  <c:v>175</c:v>
                </c:pt>
                <c:pt idx="440">
                  <c:v>171</c:v>
                </c:pt>
                <c:pt idx="441">
                  <c:v>102</c:v>
                </c:pt>
                <c:pt idx="442">
                  <c:v>152</c:v>
                </c:pt>
                <c:pt idx="443">
                  <c:v>155</c:v>
                </c:pt>
                <c:pt idx="444">
                  <c:v>133</c:v>
                </c:pt>
                <c:pt idx="445">
                  <c:v>162</c:v>
                </c:pt>
                <c:pt idx="446">
                  <c:v>105</c:v>
                </c:pt>
                <c:pt idx="447">
                  <c:v>97</c:v>
                </c:pt>
                <c:pt idx="448">
                  <c:v>150</c:v>
                </c:pt>
                <c:pt idx="449">
                  <c:v>163</c:v>
                </c:pt>
                <c:pt idx="450">
                  <c:v>173</c:v>
                </c:pt>
                <c:pt idx="451">
                  <c:v>143</c:v>
                </c:pt>
                <c:pt idx="452">
                  <c:v>144</c:v>
                </c:pt>
                <c:pt idx="453">
                  <c:v>108</c:v>
                </c:pt>
                <c:pt idx="454">
                  <c:v>174</c:v>
                </c:pt>
                <c:pt idx="455">
                  <c:v>192</c:v>
                </c:pt>
                <c:pt idx="456">
                  <c:v>177</c:v>
                </c:pt>
                <c:pt idx="457">
                  <c:v>147</c:v>
                </c:pt>
                <c:pt idx="458">
                  <c:v>76</c:v>
                </c:pt>
                <c:pt idx="459">
                  <c:v>126</c:v>
                </c:pt>
                <c:pt idx="460">
                  <c:v>142</c:v>
                </c:pt>
                <c:pt idx="461">
                  <c:v>129</c:v>
                </c:pt>
                <c:pt idx="462">
                  <c:v>167</c:v>
                </c:pt>
                <c:pt idx="463">
                  <c:v>136</c:v>
                </c:pt>
                <c:pt idx="464">
                  <c:v>130</c:v>
                </c:pt>
                <c:pt idx="465">
                  <c:v>111</c:v>
                </c:pt>
                <c:pt idx="466">
                  <c:v>140</c:v>
                </c:pt>
                <c:pt idx="467">
                  <c:v>96</c:v>
                </c:pt>
                <c:pt idx="468">
                  <c:v>162</c:v>
                </c:pt>
                <c:pt idx="469">
                  <c:v>196</c:v>
                </c:pt>
                <c:pt idx="470">
                  <c:v>178</c:v>
                </c:pt>
                <c:pt idx="471">
                  <c:v>124</c:v>
                </c:pt>
                <c:pt idx="472">
                  <c:v>90</c:v>
                </c:pt>
                <c:pt idx="473">
                  <c:v>144</c:v>
                </c:pt>
                <c:pt idx="474">
                  <c:v>122</c:v>
                </c:pt>
                <c:pt idx="475">
                  <c:v>177</c:v>
                </c:pt>
                <c:pt idx="476">
                  <c:v>165</c:v>
                </c:pt>
                <c:pt idx="477">
                  <c:v>168</c:v>
                </c:pt>
                <c:pt idx="478">
                  <c:v>156</c:v>
                </c:pt>
                <c:pt idx="479">
                  <c:v>144</c:v>
                </c:pt>
                <c:pt idx="480">
                  <c:v>109</c:v>
                </c:pt>
                <c:pt idx="481">
                  <c:v>126</c:v>
                </c:pt>
                <c:pt idx="482">
                  <c:v>93</c:v>
                </c:pt>
                <c:pt idx="483">
                  <c:v>153</c:v>
                </c:pt>
                <c:pt idx="484">
                  <c:v>194</c:v>
                </c:pt>
                <c:pt idx="485">
                  <c:v>161</c:v>
                </c:pt>
                <c:pt idx="486">
                  <c:v>163</c:v>
                </c:pt>
                <c:pt idx="487">
                  <c:v>165</c:v>
                </c:pt>
                <c:pt idx="488">
                  <c:v>99</c:v>
                </c:pt>
                <c:pt idx="489">
                  <c:v>131</c:v>
                </c:pt>
                <c:pt idx="490">
                  <c:v>126</c:v>
                </c:pt>
                <c:pt idx="491">
                  <c:v>88</c:v>
                </c:pt>
                <c:pt idx="492">
                  <c:v>134</c:v>
                </c:pt>
                <c:pt idx="493">
                  <c:v>178</c:v>
                </c:pt>
                <c:pt idx="494">
                  <c:v>189</c:v>
                </c:pt>
                <c:pt idx="495">
                  <c:v>132</c:v>
                </c:pt>
                <c:pt idx="496">
                  <c:v>139</c:v>
                </c:pt>
                <c:pt idx="497">
                  <c:v>114</c:v>
                </c:pt>
                <c:pt idx="498">
                  <c:v>137</c:v>
                </c:pt>
                <c:pt idx="499">
                  <c:v>131</c:v>
                </c:pt>
                <c:pt idx="500">
                  <c:v>76</c:v>
                </c:pt>
                <c:pt idx="501">
                  <c:v>99</c:v>
                </c:pt>
                <c:pt idx="502">
                  <c:v>168</c:v>
                </c:pt>
                <c:pt idx="503">
                  <c:v>170</c:v>
                </c:pt>
                <c:pt idx="504">
                  <c:v>103</c:v>
                </c:pt>
                <c:pt idx="505">
                  <c:v>195</c:v>
                </c:pt>
                <c:pt idx="506">
                  <c:v>151</c:v>
                </c:pt>
                <c:pt idx="507">
                  <c:v>174</c:v>
                </c:pt>
                <c:pt idx="508">
                  <c:v>175</c:v>
                </c:pt>
                <c:pt idx="509">
                  <c:v>131</c:v>
                </c:pt>
                <c:pt idx="510">
                  <c:v>179</c:v>
                </c:pt>
                <c:pt idx="511">
                  <c:v>132</c:v>
                </c:pt>
                <c:pt idx="512">
                  <c:v>163</c:v>
                </c:pt>
                <c:pt idx="513">
                  <c:v>130</c:v>
                </c:pt>
                <c:pt idx="514">
                  <c:v>182</c:v>
                </c:pt>
                <c:pt idx="515">
                  <c:v>87</c:v>
                </c:pt>
                <c:pt idx="516">
                  <c:v>179</c:v>
                </c:pt>
                <c:pt idx="517">
                  <c:v>102</c:v>
                </c:pt>
                <c:pt idx="518">
                  <c:v>169</c:v>
                </c:pt>
                <c:pt idx="519">
                  <c:v>146</c:v>
                </c:pt>
                <c:pt idx="520">
                  <c:v>110</c:v>
                </c:pt>
                <c:pt idx="521">
                  <c:v>148</c:v>
                </c:pt>
                <c:pt idx="522">
                  <c:v>130</c:v>
                </c:pt>
                <c:pt idx="523">
                  <c:v>156</c:v>
                </c:pt>
                <c:pt idx="524">
                  <c:v>142</c:v>
                </c:pt>
                <c:pt idx="525">
                  <c:v>141</c:v>
                </c:pt>
                <c:pt idx="526">
                  <c:v>142</c:v>
                </c:pt>
                <c:pt idx="527">
                  <c:v>117</c:v>
                </c:pt>
                <c:pt idx="528">
                  <c:v>98</c:v>
                </c:pt>
                <c:pt idx="529">
                  <c:v>127</c:v>
                </c:pt>
                <c:pt idx="530">
                  <c:v>108</c:v>
                </c:pt>
                <c:pt idx="531">
                  <c:v>78</c:v>
                </c:pt>
                <c:pt idx="532">
                  <c:v>140</c:v>
                </c:pt>
                <c:pt idx="533">
                  <c:v>120</c:v>
                </c:pt>
                <c:pt idx="534">
                  <c:v>123</c:v>
                </c:pt>
                <c:pt idx="535">
                  <c:v>178</c:v>
                </c:pt>
                <c:pt idx="536">
                  <c:v>158</c:v>
                </c:pt>
                <c:pt idx="537">
                  <c:v>135</c:v>
                </c:pt>
                <c:pt idx="538">
                  <c:v>139</c:v>
                </c:pt>
                <c:pt idx="539">
                  <c:v>139</c:v>
                </c:pt>
                <c:pt idx="540">
                  <c:v>91</c:v>
                </c:pt>
                <c:pt idx="541">
                  <c:v>127</c:v>
                </c:pt>
                <c:pt idx="542">
                  <c:v>108</c:v>
                </c:pt>
                <c:pt idx="543">
                  <c:v>143</c:v>
                </c:pt>
                <c:pt idx="544">
                  <c:v>135</c:v>
                </c:pt>
                <c:pt idx="545">
                  <c:v>106</c:v>
                </c:pt>
                <c:pt idx="546">
                  <c:v>148</c:v>
                </c:pt>
                <c:pt idx="547">
                  <c:v>175</c:v>
                </c:pt>
                <c:pt idx="548">
                  <c:v>90</c:v>
                </c:pt>
                <c:pt idx="549">
                  <c:v>154</c:v>
                </c:pt>
                <c:pt idx="550">
                  <c:v>122</c:v>
                </c:pt>
                <c:pt idx="551">
                  <c:v>188</c:v>
                </c:pt>
                <c:pt idx="552">
                  <c:v>138</c:v>
                </c:pt>
                <c:pt idx="553">
                  <c:v>109</c:v>
                </c:pt>
                <c:pt idx="554">
                  <c:v>177</c:v>
                </c:pt>
                <c:pt idx="555">
                  <c:v>85</c:v>
                </c:pt>
                <c:pt idx="556">
                  <c:v>128</c:v>
                </c:pt>
                <c:pt idx="557">
                  <c:v>177</c:v>
                </c:pt>
                <c:pt idx="558">
                  <c:v>110</c:v>
                </c:pt>
                <c:pt idx="559">
                  <c:v>96</c:v>
                </c:pt>
                <c:pt idx="560">
                  <c:v>175</c:v>
                </c:pt>
                <c:pt idx="561">
                  <c:v>111</c:v>
                </c:pt>
                <c:pt idx="562">
                  <c:v>120</c:v>
                </c:pt>
                <c:pt idx="563">
                  <c:v>163</c:v>
                </c:pt>
                <c:pt idx="564">
                  <c:v>157</c:v>
                </c:pt>
                <c:pt idx="565">
                  <c:v>140</c:v>
                </c:pt>
                <c:pt idx="566">
                  <c:v>64</c:v>
                </c:pt>
                <c:pt idx="567">
                  <c:v>91</c:v>
                </c:pt>
                <c:pt idx="568">
                  <c:v>144</c:v>
                </c:pt>
                <c:pt idx="569">
                  <c:v>160</c:v>
                </c:pt>
                <c:pt idx="570">
                  <c:v>182</c:v>
                </c:pt>
                <c:pt idx="571">
                  <c:v>117</c:v>
                </c:pt>
                <c:pt idx="572">
                  <c:v>128</c:v>
                </c:pt>
                <c:pt idx="573">
                  <c:v>115</c:v>
                </c:pt>
                <c:pt idx="574">
                  <c:v>208</c:v>
                </c:pt>
                <c:pt idx="575">
                  <c:v>88</c:v>
                </c:pt>
                <c:pt idx="576">
                  <c:v>126</c:v>
                </c:pt>
                <c:pt idx="577">
                  <c:v>189</c:v>
                </c:pt>
                <c:pt idx="578">
                  <c:v>192</c:v>
                </c:pt>
                <c:pt idx="579">
                  <c:v>170</c:v>
                </c:pt>
                <c:pt idx="580">
                  <c:v>155</c:v>
                </c:pt>
                <c:pt idx="581">
                  <c:v>133</c:v>
                </c:pt>
                <c:pt idx="582">
                  <c:v>122</c:v>
                </c:pt>
                <c:pt idx="583">
                  <c:v>84</c:v>
                </c:pt>
                <c:pt idx="584">
                  <c:v>128</c:v>
                </c:pt>
                <c:pt idx="585">
                  <c:v>124</c:v>
                </c:pt>
                <c:pt idx="586">
                  <c:v>117</c:v>
                </c:pt>
                <c:pt idx="587">
                  <c:v>143</c:v>
                </c:pt>
                <c:pt idx="588">
                  <c:v>114</c:v>
                </c:pt>
                <c:pt idx="589">
                  <c:v>93</c:v>
                </c:pt>
                <c:pt idx="590">
                  <c:v>136</c:v>
                </c:pt>
                <c:pt idx="591">
                  <c:v>123</c:v>
                </c:pt>
                <c:pt idx="592">
                  <c:v>151</c:v>
                </c:pt>
                <c:pt idx="593">
                  <c:v>201</c:v>
                </c:pt>
                <c:pt idx="594">
                  <c:v>133</c:v>
                </c:pt>
                <c:pt idx="595">
                  <c:v>125</c:v>
                </c:pt>
                <c:pt idx="596">
                  <c:v>156</c:v>
                </c:pt>
                <c:pt idx="597">
                  <c:v>113</c:v>
                </c:pt>
                <c:pt idx="598">
                  <c:v>101</c:v>
                </c:pt>
                <c:pt idx="599">
                  <c:v>109</c:v>
                </c:pt>
                <c:pt idx="600">
                  <c:v>125</c:v>
                </c:pt>
                <c:pt idx="601">
                  <c:v>143</c:v>
                </c:pt>
                <c:pt idx="602">
                  <c:v>168</c:v>
                </c:pt>
                <c:pt idx="603">
                  <c:v>125</c:v>
                </c:pt>
                <c:pt idx="604">
                  <c:v>131</c:v>
                </c:pt>
                <c:pt idx="605">
                  <c:v>138</c:v>
                </c:pt>
                <c:pt idx="606">
                  <c:v>144</c:v>
                </c:pt>
                <c:pt idx="607">
                  <c:v>169</c:v>
                </c:pt>
                <c:pt idx="608">
                  <c:v>116</c:v>
                </c:pt>
                <c:pt idx="609">
                  <c:v>174</c:v>
                </c:pt>
                <c:pt idx="610">
                  <c:v>107</c:v>
                </c:pt>
                <c:pt idx="611">
                  <c:v>141</c:v>
                </c:pt>
                <c:pt idx="612">
                  <c:v>124</c:v>
                </c:pt>
                <c:pt idx="613">
                  <c:v>160</c:v>
                </c:pt>
                <c:pt idx="614">
                  <c:v>158</c:v>
                </c:pt>
                <c:pt idx="615">
                  <c:v>190</c:v>
                </c:pt>
                <c:pt idx="616">
                  <c:v>128</c:v>
                </c:pt>
                <c:pt idx="617">
                  <c:v>79</c:v>
                </c:pt>
                <c:pt idx="618">
                  <c:v>152</c:v>
                </c:pt>
                <c:pt idx="619">
                  <c:v>77</c:v>
                </c:pt>
                <c:pt idx="620">
                  <c:v>124</c:v>
                </c:pt>
                <c:pt idx="621">
                  <c:v>172</c:v>
                </c:pt>
                <c:pt idx="622">
                  <c:v>165</c:v>
                </c:pt>
                <c:pt idx="623">
                  <c:v>121</c:v>
                </c:pt>
                <c:pt idx="624">
                  <c:v>149</c:v>
                </c:pt>
                <c:pt idx="625">
                  <c:v>169</c:v>
                </c:pt>
                <c:pt idx="626">
                  <c:v>130</c:v>
                </c:pt>
                <c:pt idx="627">
                  <c:v>169</c:v>
                </c:pt>
                <c:pt idx="628">
                  <c:v>138</c:v>
                </c:pt>
                <c:pt idx="629">
                  <c:v>137</c:v>
                </c:pt>
                <c:pt idx="630">
                  <c:v>121</c:v>
                </c:pt>
                <c:pt idx="631">
                  <c:v>139</c:v>
                </c:pt>
                <c:pt idx="632">
                  <c:v>170</c:v>
                </c:pt>
                <c:pt idx="633">
                  <c:v>164</c:v>
                </c:pt>
                <c:pt idx="634">
                  <c:v>183</c:v>
                </c:pt>
                <c:pt idx="635">
                  <c:v>48</c:v>
                </c:pt>
                <c:pt idx="636">
                  <c:v>127</c:v>
                </c:pt>
                <c:pt idx="637">
                  <c:v>128</c:v>
                </c:pt>
                <c:pt idx="638">
                  <c:v>73</c:v>
                </c:pt>
                <c:pt idx="639">
                  <c:v>147</c:v>
                </c:pt>
                <c:pt idx="640">
                  <c:v>134</c:v>
                </c:pt>
                <c:pt idx="641">
                  <c:v>150</c:v>
                </c:pt>
                <c:pt idx="642">
                  <c:v>116</c:v>
                </c:pt>
                <c:pt idx="643">
                  <c:v>130</c:v>
                </c:pt>
                <c:pt idx="644">
                  <c:v>146</c:v>
                </c:pt>
                <c:pt idx="645">
                  <c:v>164</c:v>
                </c:pt>
                <c:pt idx="646">
                  <c:v>144</c:v>
                </c:pt>
                <c:pt idx="647">
                  <c:v>102</c:v>
                </c:pt>
                <c:pt idx="648">
                  <c:v>130</c:v>
                </c:pt>
                <c:pt idx="649">
                  <c:v>147</c:v>
                </c:pt>
                <c:pt idx="650">
                  <c:v>116</c:v>
                </c:pt>
                <c:pt idx="651">
                  <c:v>128</c:v>
                </c:pt>
                <c:pt idx="652">
                  <c:v>89</c:v>
                </c:pt>
                <c:pt idx="653">
                  <c:v>138</c:v>
                </c:pt>
                <c:pt idx="654">
                  <c:v>110</c:v>
                </c:pt>
                <c:pt idx="655">
                  <c:v>165</c:v>
                </c:pt>
                <c:pt idx="656">
                  <c:v>98</c:v>
                </c:pt>
                <c:pt idx="657">
                  <c:v>155</c:v>
                </c:pt>
                <c:pt idx="658">
                  <c:v>167</c:v>
                </c:pt>
                <c:pt idx="659">
                  <c:v>134</c:v>
                </c:pt>
                <c:pt idx="660">
                  <c:v>141</c:v>
                </c:pt>
                <c:pt idx="661">
                  <c:v>161</c:v>
                </c:pt>
                <c:pt idx="662">
                  <c:v>209</c:v>
                </c:pt>
                <c:pt idx="663">
                  <c:v>123</c:v>
                </c:pt>
                <c:pt idx="664">
                  <c:v>146</c:v>
                </c:pt>
                <c:pt idx="665">
                  <c:v>98</c:v>
                </c:pt>
                <c:pt idx="666">
                  <c:v>69</c:v>
                </c:pt>
                <c:pt idx="667">
                  <c:v>141</c:v>
                </c:pt>
                <c:pt idx="668">
                  <c:v>165</c:v>
                </c:pt>
                <c:pt idx="669">
                  <c:v>174</c:v>
                </c:pt>
                <c:pt idx="670">
                  <c:v>104</c:v>
                </c:pt>
                <c:pt idx="671">
                  <c:v>153</c:v>
                </c:pt>
                <c:pt idx="672">
                  <c:v>166</c:v>
                </c:pt>
                <c:pt idx="673">
                  <c:v>142</c:v>
                </c:pt>
                <c:pt idx="674">
                  <c:v>142</c:v>
                </c:pt>
                <c:pt idx="675">
                  <c:v>137</c:v>
                </c:pt>
                <c:pt idx="676">
                  <c:v>116</c:v>
                </c:pt>
                <c:pt idx="677">
                  <c:v>93</c:v>
                </c:pt>
                <c:pt idx="678">
                  <c:v>164</c:v>
                </c:pt>
                <c:pt idx="679">
                  <c:v>133</c:v>
                </c:pt>
                <c:pt idx="680">
                  <c:v>150</c:v>
                </c:pt>
                <c:pt idx="681">
                  <c:v>91</c:v>
                </c:pt>
                <c:pt idx="682">
                  <c:v>162</c:v>
                </c:pt>
                <c:pt idx="683">
                  <c:v>173</c:v>
                </c:pt>
                <c:pt idx="684">
                  <c:v>165</c:v>
                </c:pt>
                <c:pt idx="685">
                  <c:v>130</c:v>
                </c:pt>
                <c:pt idx="686">
                  <c:v>125</c:v>
                </c:pt>
                <c:pt idx="687">
                  <c:v>135</c:v>
                </c:pt>
                <c:pt idx="688">
                  <c:v>145</c:v>
                </c:pt>
                <c:pt idx="689">
                  <c:v>180</c:v>
                </c:pt>
                <c:pt idx="690">
                  <c:v>146</c:v>
                </c:pt>
                <c:pt idx="691">
                  <c:v>116</c:v>
                </c:pt>
                <c:pt idx="692">
                  <c:v>105</c:v>
                </c:pt>
                <c:pt idx="693">
                  <c:v>99</c:v>
                </c:pt>
                <c:pt idx="694">
                  <c:v>153</c:v>
                </c:pt>
                <c:pt idx="695">
                  <c:v>178</c:v>
                </c:pt>
                <c:pt idx="696">
                  <c:v>123</c:v>
                </c:pt>
                <c:pt idx="697">
                  <c:v>197</c:v>
                </c:pt>
                <c:pt idx="698">
                  <c:v>154</c:v>
                </c:pt>
                <c:pt idx="699">
                  <c:v>134</c:v>
                </c:pt>
                <c:pt idx="700">
                  <c:v>170</c:v>
                </c:pt>
                <c:pt idx="701">
                  <c:v>140</c:v>
                </c:pt>
                <c:pt idx="702">
                  <c:v>148</c:v>
                </c:pt>
                <c:pt idx="703">
                  <c:v>165</c:v>
                </c:pt>
                <c:pt idx="704">
                  <c:v>120</c:v>
                </c:pt>
                <c:pt idx="705">
                  <c:v>130</c:v>
                </c:pt>
                <c:pt idx="706">
                  <c:v>132</c:v>
                </c:pt>
                <c:pt idx="707">
                  <c:v>156</c:v>
                </c:pt>
                <c:pt idx="708">
                  <c:v>174</c:v>
                </c:pt>
                <c:pt idx="709">
                  <c:v>114</c:v>
                </c:pt>
                <c:pt idx="710">
                  <c:v>118</c:v>
                </c:pt>
                <c:pt idx="711">
                  <c:v>102</c:v>
                </c:pt>
                <c:pt idx="712">
                  <c:v>164</c:v>
                </c:pt>
                <c:pt idx="713">
                  <c:v>143</c:v>
                </c:pt>
                <c:pt idx="714">
                  <c:v>108</c:v>
                </c:pt>
                <c:pt idx="715">
                  <c:v>107</c:v>
                </c:pt>
                <c:pt idx="716">
                  <c:v>154</c:v>
                </c:pt>
                <c:pt idx="717">
                  <c:v>124</c:v>
                </c:pt>
                <c:pt idx="718">
                  <c:v>90</c:v>
                </c:pt>
                <c:pt idx="719">
                  <c:v>196</c:v>
                </c:pt>
                <c:pt idx="720">
                  <c:v>104</c:v>
                </c:pt>
                <c:pt idx="721">
                  <c:v>73</c:v>
                </c:pt>
                <c:pt idx="722">
                  <c:v>115</c:v>
                </c:pt>
                <c:pt idx="723">
                  <c:v>148</c:v>
                </c:pt>
                <c:pt idx="724">
                  <c:v>95</c:v>
                </c:pt>
                <c:pt idx="725">
                  <c:v>151</c:v>
                </c:pt>
                <c:pt idx="726">
                  <c:v>167</c:v>
                </c:pt>
                <c:pt idx="727">
                  <c:v>133</c:v>
                </c:pt>
                <c:pt idx="728">
                  <c:v>133</c:v>
                </c:pt>
                <c:pt idx="729">
                  <c:v>114</c:v>
                </c:pt>
                <c:pt idx="730">
                  <c:v>170</c:v>
                </c:pt>
                <c:pt idx="731">
                  <c:v>149</c:v>
                </c:pt>
                <c:pt idx="732">
                  <c:v>114</c:v>
                </c:pt>
                <c:pt idx="733">
                  <c:v>122</c:v>
                </c:pt>
                <c:pt idx="734">
                  <c:v>58</c:v>
                </c:pt>
                <c:pt idx="735">
                  <c:v>131</c:v>
                </c:pt>
                <c:pt idx="736">
                  <c:v>136</c:v>
                </c:pt>
                <c:pt idx="737">
                  <c:v>136</c:v>
                </c:pt>
                <c:pt idx="738">
                  <c:v>104</c:v>
                </c:pt>
                <c:pt idx="739">
                  <c:v>188</c:v>
                </c:pt>
                <c:pt idx="740">
                  <c:v>128</c:v>
                </c:pt>
                <c:pt idx="741">
                  <c:v>66</c:v>
                </c:pt>
                <c:pt idx="742">
                  <c:v>126</c:v>
                </c:pt>
                <c:pt idx="743">
                  <c:v>149</c:v>
                </c:pt>
                <c:pt idx="744">
                  <c:v>101</c:v>
                </c:pt>
                <c:pt idx="745">
                  <c:v>169</c:v>
                </c:pt>
                <c:pt idx="746">
                  <c:v>159</c:v>
                </c:pt>
                <c:pt idx="747">
                  <c:v>75</c:v>
                </c:pt>
                <c:pt idx="748">
                  <c:v>148</c:v>
                </c:pt>
                <c:pt idx="749">
                  <c:v>162</c:v>
                </c:pt>
                <c:pt idx="750">
                  <c:v>156</c:v>
                </c:pt>
                <c:pt idx="751">
                  <c:v>238</c:v>
                </c:pt>
                <c:pt idx="752">
                  <c:v>133</c:v>
                </c:pt>
                <c:pt idx="753">
                  <c:v>167</c:v>
                </c:pt>
                <c:pt idx="754">
                  <c:v>139</c:v>
                </c:pt>
                <c:pt idx="755">
                  <c:v>123</c:v>
                </c:pt>
                <c:pt idx="756">
                  <c:v>129</c:v>
                </c:pt>
                <c:pt idx="757">
                  <c:v>145</c:v>
                </c:pt>
                <c:pt idx="758">
                  <c:v>171</c:v>
                </c:pt>
                <c:pt idx="759">
                  <c:v>165</c:v>
                </c:pt>
                <c:pt idx="760">
                  <c:v>96</c:v>
                </c:pt>
                <c:pt idx="761">
                  <c:v>113</c:v>
                </c:pt>
                <c:pt idx="762">
                  <c:v>72</c:v>
                </c:pt>
                <c:pt idx="763">
                  <c:v>78</c:v>
                </c:pt>
                <c:pt idx="764">
                  <c:v>160</c:v>
                </c:pt>
                <c:pt idx="765">
                  <c:v>158</c:v>
                </c:pt>
                <c:pt idx="766">
                  <c:v>175</c:v>
                </c:pt>
                <c:pt idx="767">
                  <c:v>121</c:v>
                </c:pt>
                <c:pt idx="768">
                  <c:v>138</c:v>
                </c:pt>
                <c:pt idx="769">
                  <c:v>70</c:v>
                </c:pt>
                <c:pt idx="770">
                  <c:v>120</c:v>
                </c:pt>
                <c:pt idx="771">
                  <c:v>150</c:v>
                </c:pt>
                <c:pt idx="772">
                  <c:v>173</c:v>
                </c:pt>
                <c:pt idx="773">
                  <c:v>141</c:v>
                </c:pt>
                <c:pt idx="774">
                  <c:v>133</c:v>
                </c:pt>
                <c:pt idx="775">
                  <c:v>135</c:v>
                </c:pt>
                <c:pt idx="776">
                  <c:v>143</c:v>
                </c:pt>
                <c:pt idx="777">
                  <c:v>114</c:v>
                </c:pt>
                <c:pt idx="778">
                  <c:v>203</c:v>
                </c:pt>
                <c:pt idx="779">
                  <c:v>169</c:v>
                </c:pt>
                <c:pt idx="780">
                  <c:v>184</c:v>
                </c:pt>
                <c:pt idx="781">
                  <c:v>168</c:v>
                </c:pt>
                <c:pt idx="782">
                  <c:v>119</c:v>
                </c:pt>
                <c:pt idx="783">
                  <c:v>116</c:v>
                </c:pt>
                <c:pt idx="784">
                  <c:v>145</c:v>
                </c:pt>
                <c:pt idx="785">
                  <c:v>131</c:v>
                </c:pt>
                <c:pt idx="786">
                  <c:v>219</c:v>
                </c:pt>
                <c:pt idx="787">
                  <c:v>132</c:v>
                </c:pt>
                <c:pt idx="788">
                  <c:v>175</c:v>
                </c:pt>
                <c:pt idx="789">
                  <c:v>99</c:v>
                </c:pt>
                <c:pt idx="790">
                  <c:v>182</c:v>
                </c:pt>
                <c:pt idx="791">
                  <c:v>168</c:v>
                </c:pt>
                <c:pt idx="792">
                  <c:v>161</c:v>
                </c:pt>
                <c:pt idx="793">
                  <c:v>166</c:v>
                </c:pt>
                <c:pt idx="794">
                  <c:v>83</c:v>
                </c:pt>
                <c:pt idx="795">
                  <c:v>108</c:v>
                </c:pt>
                <c:pt idx="796">
                  <c:v>63</c:v>
                </c:pt>
                <c:pt idx="797">
                  <c:v>149</c:v>
                </c:pt>
                <c:pt idx="798">
                  <c:v>151</c:v>
                </c:pt>
                <c:pt idx="799">
                  <c:v>184</c:v>
                </c:pt>
                <c:pt idx="800">
                  <c:v>126</c:v>
                </c:pt>
                <c:pt idx="801">
                  <c:v>166</c:v>
                </c:pt>
                <c:pt idx="802">
                  <c:v>109</c:v>
                </c:pt>
                <c:pt idx="803">
                  <c:v>135</c:v>
                </c:pt>
                <c:pt idx="804">
                  <c:v>211</c:v>
                </c:pt>
                <c:pt idx="805">
                  <c:v>176</c:v>
                </c:pt>
                <c:pt idx="806">
                  <c:v>165</c:v>
                </c:pt>
                <c:pt idx="807">
                  <c:v>98</c:v>
                </c:pt>
                <c:pt idx="808">
                  <c:v>126</c:v>
                </c:pt>
                <c:pt idx="809">
                  <c:v>152</c:v>
                </c:pt>
                <c:pt idx="810">
                  <c:v>136</c:v>
                </c:pt>
                <c:pt idx="811">
                  <c:v>167</c:v>
                </c:pt>
                <c:pt idx="812">
                  <c:v>144</c:v>
                </c:pt>
                <c:pt idx="813">
                  <c:v>124</c:v>
                </c:pt>
                <c:pt idx="814">
                  <c:v>93</c:v>
                </c:pt>
                <c:pt idx="815">
                  <c:v>163</c:v>
                </c:pt>
                <c:pt idx="816">
                  <c:v>79</c:v>
                </c:pt>
                <c:pt idx="817">
                  <c:v>164</c:v>
                </c:pt>
                <c:pt idx="818">
                  <c:v>175</c:v>
                </c:pt>
                <c:pt idx="819">
                  <c:v>194</c:v>
                </c:pt>
                <c:pt idx="820">
                  <c:v>122</c:v>
                </c:pt>
                <c:pt idx="821">
                  <c:v>159</c:v>
                </c:pt>
                <c:pt idx="822">
                  <c:v>146</c:v>
                </c:pt>
                <c:pt idx="823">
                  <c:v>139</c:v>
                </c:pt>
                <c:pt idx="824">
                  <c:v>145</c:v>
                </c:pt>
                <c:pt idx="825">
                  <c:v>121</c:v>
                </c:pt>
                <c:pt idx="826">
                  <c:v>185</c:v>
                </c:pt>
                <c:pt idx="827">
                  <c:v>100</c:v>
                </c:pt>
                <c:pt idx="828">
                  <c:v>79</c:v>
                </c:pt>
                <c:pt idx="829">
                  <c:v>75</c:v>
                </c:pt>
                <c:pt idx="830">
                  <c:v>151</c:v>
                </c:pt>
                <c:pt idx="831">
                  <c:v>133</c:v>
                </c:pt>
                <c:pt idx="832">
                  <c:v>71</c:v>
                </c:pt>
                <c:pt idx="833">
                  <c:v>139</c:v>
                </c:pt>
                <c:pt idx="834">
                  <c:v>155</c:v>
                </c:pt>
                <c:pt idx="835">
                  <c:v>201</c:v>
                </c:pt>
                <c:pt idx="836">
                  <c:v>165</c:v>
                </c:pt>
                <c:pt idx="837">
                  <c:v>144</c:v>
                </c:pt>
                <c:pt idx="838">
                  <c:v>162</c:v>
                </c:pt>
                <c:pt idx="839">
                  <c:v>143</c:v>
                </c:pt>
                <c:pt idx="840">
                  <c:v>56</c:v>
                </c:pt>
                <c:pt idx="841">
                  <c:v>105</c:v>
                </c:pt>
                <c:pt idx="842">
                  <c:v>158</c:v>
                </c:pt>
                <c:pt idx="843">
                  <c:v>202</c:v>
                </c:pt>
                <c:pt idx="844">
                  <c:v>136</c:v>
                </c:pt>
                <c:pt idx="845">
                  <c:v>164</c:v>
                </c:pt>
                <c:pt idx="846">
                  <c:v>133</c:v>
                </c:pt>
                <c:pt idx="847">
                  <c:v>121</c:v>
                </c:pt>
                <c:pt idx="848">
                  <c:v>107</c:v>
                </c:pt>
                <c:pt idx="849">
                  <c:v>110</c:v>
                </c:pt>
                <c:pt idx="850">
                  <c:v>98</c:v>
                </c:pt>
                <c:pt idx="851">
                  <c:v>86</c:v>
                </c:pt>
                <c:pt idx="852">
                  <c:v>160</c:v>
                </c:pt>
                <c:pt idx="853">
                  <c:v>197</c:v>
                </c:pt>
                <c:pt idx="854">
                  <c:v>170</c:v>
                </c:pt>
                <c:pt idx="855">
                  <c:v>145</c:v>
                </c:pt>
                <c:pt idx="856">
                  <c:v>143</c:v>
                </c:pt>
                <c:pt idx="857">
                  <c:v>183</c:v>
                </c:pt>
                <c:pt idx="858">
                  <c:v>160</c:v>
                </c:pt>
                <c:pt idx="859">
                  <c:v>133</c:v>
                </c:pt>
                <c:pt idx="860">
                  <c:v>132</c:v>
                </c:pt>
                <c:pt idx="861">
                  <c:v>176</c:v>
                </c:pt>
                <c:pt idx="862">
                  <c:v>117</c:v>
                </c:pt>
                <c:pt idx="863">
                  <c:v>187</c:v>
                </c:pt>
                <c:pt idx="864">
                  <c:v>101</c:v>
                </c:pt>
                <c:pt idx="865">
                  <c:v>89</c:v>
                </c:pt>
                <c:pt idx="866">
                  <c:v>89</c:v>
                </c:pt>
                <c:pt idx="867">
                  <c:v>140</c:v>
                </c:pt>
                <c:pt idx="868">
                  <c:v>128</c:v>
                </c:pt>
                <c:pt idx="869">
                  <c:v>145</c:v>
                </c:pt>
                <c:pt idx="870">
                  <c:v>168</c:v>
                </c:pt>
                <c:pt idx="871">
                  <c:v>103</c:v>
                </c:pt>
                <c:pt idx="872">
                  <c:v>141</c:v>
                </c:pt>
                <c:pt idx="873">
                  <c:v>131</c:v>
                </c:pt>
                <c:pt idx="874">
                  <c:v>148</c:v>
                </c:pt>
                <c:pt idx="875">
                  <c:v>87</c:v>
                </c:pt>
                <c:pt idx="876">
                  <c:v>112</c:v>
                </c:pt>
                <c:pt idx="877">
                  <c:v>142</c:v>
                </c:pt>
                <c:pt idx="878">
                  <c:v>100</c:v>
                </c:pt>
                <c:pt idx="879">
                  <c:v>118</c:v>
                </c:pt>
                <c:pt idx="880">
                  <c:v>109</c:v>
                </c:pt>
                <c:pt idx="881">
                  <c:v>75</c:v>
                </c:pt>
                <c:pt idx="882">
                  <c:v>181</c:v>
                </c:pt>
                <c:pt idx="883">
                  <c:v>130</c:v>
                </c:pt>
                <c:pt idx="884">
                  <c:v>160</c:v>
                </c:pt>
                <c:pt idx="885">
                  <c:v>117</c:v>
                </c:pt>
                <c:pt idx="886">
                  <c:v>159</c:v>
                </c:pt>
                <c:pt idx="887">
                  <c:v>152</c:v>
                </c:pt>
                <c:pt idx="888">
                  <c:v>196</c:v>
                </c:pt>
                <c:pt idx="889">
                  <c:v>176</c:v>
                </c:pt>
                <c:pt idx="890">
                  <c:v>131</c:v>
                </c:pt>
                <c:pt idx="891">
                  <c:v>155</c:v>
                </c:pt>
                <c:pt idx="892">
                  <c:v>190</c:v>
                </c:pt>
                <c:pt idx="893">
                  <c:v>132</c:v>
                </c:pt>
                <c:pt idx="894">
                  <c:v>133</c:v>
                </c:pt>
                <c:pt idx="895">
                  <c:v>86</c:v>
                </c:pt>
                <c:pt idx="896">
                  <c:v>102</c:v>
                </c:pt>
                <c:pt idx="897">
                  <c:v>105</c:v>
                </c:pt>
                <c:pt idx="898">
                  <c:v>119</c:v>
                </c:pt>
                <c:pt idx="899">
                  <c:v>135</c:v>
                </c:pt>
                <c:pt idx="900">
                  <c:v>169</c:v>
                </c:pt>
                <c:pt idx="901">
                  <c:v>128</c:v>
                </c:pt>
                <c:pt idx="902">
                  <c:v>126</c:v>
                </c:pt>
                <c:pt idx="903">
                  <c:v>148</c:v>
                </c:pt>
                <c:pt idx="904">
                  <c:v>193</c:v>
                </c:pt>
                <c:pt idx="905">
                  <c:v>130</c:v>
                </c:pt>
                <c:pt idx="906">
                  <c:v>172</c:v>
                </c:pt>
                <c:pt idx="907">
                  <c:v>108</c:v>
                </c:pt>
                <c:pt idx="908">
                  <c:v>105</c:v>
                </c:pt>
                <c:pt idx="909">
                  <c:v>165</c:v>
                </c:pt>
                <c:pt idx="910">
                  <c:v>169</c:v>
                </c:pt>
                <c:pt idx="911">
                  <c:v>128</c:v>
                </c:pt>
                <c:pt idx="912">
                  <c:v>122</c:v>
                </c:pt>
                <c:pt idx="913">
                  <c:v>189</c:v>
                </c:pt>
                <c:pt idx="914">
                  <c:v>157</c:v>
                </c:pt>
                <c:pt idx="915">
                  <c:v>142</c:v>
                </c:pt>
                <c:pt idx="916">
                  <c:v>120</c:v>
                </c:pt>
                <c:pt idx="917">
                  <c:v>160</c:v>
                </c:pt>
                <c:pt idx="918">
                  <c:v>132</c:v>
                </c:pt>
                <c:pt idx="919">
                  <c:v>147</c:v>
                </c:pt>
                <c:pt idx="920">
                  <c:v>155</c:v>
                </c:pt>
                <c:pt idx="921">
                  <c:v>79</c:v>
                </c:pt>
                <c:pt idx="922">
                  <c:v>140</c:v>
                </c:pt>
                <c:pt idx="923">
                  <c:v>150</c:v>
                </c:pt>
                <c:pt idx="924">
                  <c:v>128</c:v>
                </c:pt>
                <c:pt idx="925">
                  <c:v>79</c:v>
                </c:pt>
                <c:pt idx="926">
                  <c:v>116</c:v>
                </c:pt>
                <c:pt idx="927">
                  <c:v>115</c:v>
                </c:pt>
                <c:pt idx="928">
                  <c:v>196</c:v>
                </c:pt>
                <c:pt idx="929">
                  <c:v>114</c:v>
                </c:pt>
                <c:pt idx="930">
                  <c:v>102</c:v>
                </c:pt>
                <c:pt idx="931">
                  <c:v>152</c:v>
                </c:pt>
                <c:pt idx="932">
                  <c:v>121</c:v>
                </c:pt>
                <c:pt idx="933">
                  <c:v>124</c:v>
                </c:pt>
                <c:pt idx="934">
                  <c:v>187</c:v>
                </c:pt>
                <c:pt idx="935">
                  <c:v>143</c:v>
                </c:pt>
                <c:pt idx="936">
                  <c:v>164</c:v>
                </c:pt>
                <c:pt idx="937">
                  <c:v>182</c:v>
                </c:pt>
                <c:pt idx="938">
                  <c:v>114</c:v>
                </c:pt>
                <c:pt idx="939">
                  <c:v>162</c:v>
                </c:pt>
                <c:pt idx="940">
                  <c:v>118</c:v>
                </c:pt>
                <c:pt idx="941">
                  <c:v>164</c:v>
                </c:pt>
                <c:pt idx="942">
                  <c:v>192</c:v>
                </c:pt>
                <c:pt idx="943">
                  <c:v>184</c:v>
                </c:pt>
                <c:pt idx="944">
                  <c:v>125</c:v>
                </c:pt>
                <c:pt idx="945">
                  <c:v>142</c:v>
                </c:pt>
                <c:pt idx="946">
                  <c:v>172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5D-CD4D-8125-00A47C122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687424"/>
        <c:axId val="67644800"/>
      </c:lineChart>
      <c:catAx>
        <c:axId val="15568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644800"/>
        <c:crosses val="autoZero"/>
        <c:auto val="1"/>
        <c:lblAlgn val="ctr"/>
        <c:lblOffset val="100"/>
        <c:noMultiLvlLbl val="0"/>
      </c:catAx>
      <c:valAx>
        <c:axId val="676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68742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689140419947512E-2"/>
          <c:y val="0.16632037401574803"/>
          <c:w val="0.89790534776902886"/>
          <c:h val="0.573180610236220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1E-443D-9DB0-65B725E668AB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1E-443D-9DB0-65B725E668AB}"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1E-443D-9DB0-65B725E668AB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1E-443D-9DB0-65B725E668AB}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1E-443D-9DB0-65B725E668AB}"/>
                </c:ext>
              </c:extLst>
            </c:dLbl>
            <c:dLbl>
              <c:idx val="5"/>
              <c:layout>
                <c:manualLayout>
                  <c:x val="-0.12757299868766403"/>
                  <c:y val="-0.28437499999999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1E-443D-9DB0-65B725E668AB}"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1E-443D-9DB0-65B725E668AB}"/>
                </c:ext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1E-443D-9DB0-65B725E668AB}"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1E-443D-9DB0-65B725E668AB}"/>
                </c:ext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1E-443D-9DB0-65B725E668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1~100</c:v>
                </c:pt>
                <c:pt idx="1">
                  <c:v>101~200</c:v>
                </c:pt>
                <c:pt idx="2">
                  <c:v>201~300</c:v>
                </c:pt>
                <c:pt idx="3">
                  <c:v>301~400</c:v>
                </c:pt>
                <c:pt idx="4">
                  <c:v>401~500</c:v>
                </c:pt>
                <c:pt idx="5">
                  <c:v>501~600</c:v>
                </c:pt>
                <c:pt idx="6">
                  <c:v>601~700</c:v>
                </c:pt>
                <c:pt idx="7">
                  <c:v>701~800</c:v>
                </c:pt>
                <c:pt idx="8">
                  <c:v>801~900</c:v>
                </c:pt>
                <c:pt idx="9">
                  <c:v>901~946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31E-443D-9DB0-65B725E668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23308800"/>
        <c:axId val="67645952"/>
      </c:lineChart>
      <c:catAx>
        <c:axId val="22330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645952"/>
        <c:crosses val="autoZero"/>
        <c:auto val="1"/>
        <c:lblAlgn val="ctr"/>
        <c:lblOffset val="100"/>
        <c:noMultiLvlLbl val="0"/>
      </c:catAx>
      <c:valAx>
        <c:axId val="67645952"/>
        <c:scaling>
          <c:orientation val="minMax"/>
          <c:max val="255"/>
          <c:min val="2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3308800"/>
        <c:crosses val="autoZero"/>
        <c:crossBetween val="between"/>
        <c:majorUnit val="1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53CC-E3A2-4172-BD64-F67BE47A2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EDFA6-ED4F-4183-94EA-090411C9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6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EDFA6-ED4F-4183-94EA-090411C910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9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8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5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3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44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6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3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5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6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62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280" y="704025"/>
            <a:ext cx="6835820" cy="3320615"/>
          </a:xfrm>
        </p:spPr>
        <p:txBody>
          <a:bodyPr numCol="1">
            <a:normAutofit/>
          </a:bodyPr>
          <a:lstStyle/>
          <a:p>
            <a:pPr algn="l"/>
            <a:r>
              <a:rPr lang="en" altLang="x-none" sz="5800" dirty="0">
                <a:solidFill>
                  <a:schemeClr val="tx1"/>
                </a:solidFill>
                <a:latin typeface="+mj-ea"/>
                <a:ea typeface="+mj-ea"/>
              </a:rPr>
              <a:t>K-Digital</a:t>
            </a:r>
            <a:r>
              <a:rPr lang="ko-KR" altLang="en-US" sz="5800" dirty="0">
                <a:solidFill>
                  <a:schemeClr val="tx1"/>
                </a:solidFill>
                <a:latin typeface="+mj-ea"/>
                <a:ea typeface="+mj-ea"/>
              </a:rPr>
              <a:t>훈련</a:t>
            </a:r>
            <a:r>
              <a:rPr lang="en-US" altLang="ko-KR" sz="5800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en" altLang="x-none" sz="5800" dirty="0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 lang="ko-KR" altLang="en-US" sz="5800" dirty="0">
                <a:solidFill>
                  <a:schemeClr val="tx1"/>
                </a:solidFill>
                <a:latin typeface="+mj-ea"/>
                <a:ea typeface="+mj-ea"/>
              </a:rPr>
              <a:t>언어</a:t>
            </a:r>
            <a:r>
              <a:rPr lang="en-US" altLang="ko-KR" sz="5800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sz="5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5800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sz="5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5800" dirty="0">
                <a:solidFill>
                  <a:schemeClr val="tx1"/>
                </a:solidFill>
                <a:latin typeface="+mj-ea"/>
                <a:ea typeface="+mj-ea"/>
              </a:rPr>
              <a:t>로또 확률 높이기</a:t>
            </a:r>
            <a:endParaRPr kumimoji="1" lang="x-none" altLang="en-US" sz="5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3537" y="4560432"/>
            <a:ext cx="6179439" cy="1228171"/>
          </a:xfrm>
        </p:spPr>
        <p:txBody>
          <a:bodyPr>
            <a:normAutofit/>
          </a:bodyPr>
          <a:lstStyle/>
          <a:p>
            <a:pPr algn="l"/>
            <a:r>
              <a:rPr lang="ko-KR" altLang="en-US" sz="2100" dirty="0">
                <a:solidFill>
                  <a:schemeClr val="tx1"/>
                </a:solidFill>
              </a:rPr>
              <a:t>조장 </a:t>
            </a:r>
            <a:r>
              <a:rPr lang="en-US" altLang="ko-KR" sz="2100" dirty="0">
                <a:solidFill>
                  <a:schemeClr val="tx1"/>
                </a:solidFill>
              </a:rPr>
              <a:t>:</a:t>
            </a:r>
            <a:r>
              <a:rPr lang="ko-KR" altLang="en-US" sz="2100" dirty="0">
                <a:solidFill>
                  <a:schemeClr val="tx1"/>
                </a:solidFill>
              </a:rPr>
              <a:t> 도현우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l"/>
            <a:r>
              <a:rPr lang="ko-KR" altLang="en-US" sz="2100" dirty="0">
                <a:solidFill>
                  <a:schemeClr val="tx1"/>
                </a:solidFill>
              </a:rPr>
              <a:t>조원 </a:t>
            </a:r>
            <a:r>
              <a:rPr lang="en-US" altLang="ko-KR" sz="2100" dirty="0">
                <a:solidFill>
                  <a:schemeClr val="tx1"/>
                </a:solidFill>
              </a:rPr>
              <a:t>:</a:t>
            </a:r>
            <a:r>
              <a:rPr lang="ko-KR" altLang="en-US" sz="2100" dirty="0">
                <a:solidFill>
                  <a:schemeClr val="tx1"/>
                </a:solidFill>
              </a:rPr>
              <a:t> 이시형</a:t>
            </a:r>
            <a:r>
              <a:rPr lang="en-US" altLang="ko-KR" sz="2100" dirty="0">
                <a:solidFill>
                  <a:schemeClr val="tx1"/>
                </a:solidFill>
              </a:rPr>
              <a:t>,</a:t>
            </a:r>
            <a:r>
              <a:rPr lang="ko-KR" altLang="en-US" sz="2100" dirty="0">
                <a:solidFill>
                  <a:schemeClr val="tx1"/>
                </a:solidFill>
              </a:rPr>
              <a:t> </a:t>
            </a:r>
            <a:r>
              <a:rPr lang="ko-KR" altLang="en-US" sz="2100" dirty="0" err="1">
                <a:solidFill>
                  <a:schemeClr val="tx1"/>
                </a:solidFill>
              </a:rPr>
              <a:t>최수련</a:t>
            </a:r>
            <a:r>
              <a:rPr lang="en-US" altLang="ko-KR" sz="2100" dirty="0">
                <a:solidFill>
                  <a:schemeClr val="tx1"/>
                </a:solidFill>
              </a:rPr>
              <a:t>,</a:t>
            </a:r>
            <a:r>
              <a:rPr lang="ko-KR" altLang="en-US" sz="2100" dirty="0">
                <a:solidFill>
                  <a:schemeClr val="tx1"/>
                </a:solidFill>
              </a:rPr>
              <a:t> </a:t>
            </a:r>
            <a:r>
              <a:rPr lang="ko-KR" altLang="en-US" sz="2100" dirty="0" err="1">
                <a:solidFill>
                  <a:schemeClr val="tx1"/>
                </a:solidFill>
              </a:rPr>
              <a:t>배지왕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1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166" y="-44011"/>
            <a:ext cx="6185392" cy="1734806"/>
          </a:xfrm>
        </p:spPr>
        <p:txBody>
          <a:bodyPr vert="horz" lIns="228600" tIns="228600" rIns="228600" bIns="0" rtlCol="0" anchor="ctr">
            <a:normAutofit/>
          </a:bodyPr>
          <a:lstStyle/>
          <a:p>
            <a:pPr marL="571500" indent="-571500" algn="l" defTabSz="914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000" spc="-150" dirty="0" smtClean="0">
                <a:solidFill>
                  <a:schemeClr val="tx1"/>
                </a:solidFill>
              </a:rPr>
              <a:t>전체코드 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1\Desktop\hakwontest\Hakwon\로또 확률 높이기(팀프로젝트)\PPT발표\c조최종PPT\PPT 수정\111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6" y="1052736"/>
            <a:ext cx="7144143" cy="49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1027" name="Picture 3" descr="C:\Users\user1\Desktop\hakwontest\Hakwon\로또 확률 높이기(팀프로젝트)\PPT발표\c조최종PPT\PPT 수정\111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1" y="315779"/>
            <a:ext cx="7150491" cy="61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098" name="Picture 2" descr="C:\Users\user1\Desktop\hakwontest\Hakwon\로또 확률 높이기(팀프로젝트)\PPT발표\c조최종PPT\PPT 수정\111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0" y="346029"/>
            <a:ext cx="7147075" cy="61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122" name="Picture 2" descr="C:\Users\user1\Desktop\hakwontest\Hakwon\로또 확률 높이기(팀프로젝트)\PPT발표\c조최종PPT\PPT 수정\111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" y="346029"/>
            <a:ext cx="7651550" cy="625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166" y="-44011"/>
            <a:ext cx="6185392" cy="1734806"/>
          </a:xfrm>
        </p:spPr>
        <p:txBody>
          <a:bodyPr vert="horz" lIns="228600" tIns="228600" rIns="228600" bIns="0" rtlCol="0" anchor="ctr">
            <a:normAutofit/>
          </a:bodyPr>
          <a:lstStyle/>
          <a:p>
            <a:pPr marL="571500" indent="-571500" algn="l" defTabSz="914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000" spc="-150" dirty="0" smtClean="0">
                <a:solidFill>
                  <a:schemeClr val="tx1"/>
                </a:solidFill>
              </a:rPr>
              <a:t>실행결과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8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98" y="2258881"/>
            <a:ext cx="4503740" cy="311691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710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7" name="Rectangle 86">
            <a:extLst>
              <a:ext uri="{FF2B5EF4-FFF2-40B4-BE49-F238E27FC236}">
                <a16:creationId xmlns=""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0" name="Freeform 5">
              <a:extLst>
                <a:ext uri="{FF2B5EF4-FFF2-40B4-BE49-F238E27FC236}">
                  <a16:creationId xmlns=""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=""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=""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=""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=""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=""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=""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=""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=""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=""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=""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=""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=""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=""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=""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=""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=""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=""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5790" y="760830"/>
            <a:ext cx="5163183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defTabSz="914400">
              <a:lnSpc>
                <a:spcPct val="80000"/>
              </a:lnSpc>
            </a:pPr>
            <a:r>
              <a:rPr lang="en-US" altLang="ko-KR" sz="7700" spc="-150">
                <a:solidFill>
                  <a:schemeClr val="tx1"/>
                </a:solidFill>
              </a:rPr>
              <a:t>QnA</a:t>
            </a:r>
          </a:p>
        </p:txBody>
      </p:sp>
      <p:sp>
        <p:nvSpPr>
          <p:cNvPr id="112" name="Isosceles Triangle 111">
            <a:extLst>
              <a:ext uri="{FF2B5EF4-FFF2-40B4-BE49-F238E27FC236}">
                <a16:creationId xmlns=""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993982" y="3364332"/>
            <a:ext cx="200040" cy="129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=""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=""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=""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=""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=""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=""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=""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=""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=""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=""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=""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5790" y="760830"/>
            <a:ext cx="5163183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defTabSz="914400">
              <a:lnSpc>
                <a:spcPct val="80000"/>
              </a:lnSpc>
            </a:pPr>
            <a:r>
              <a:rPr lang="ko-KR" altLang="en-US" sz="7100" spc="-150">
                <a:solidFill>
                  <a:schemeClr val="tx1"/>
                </a:solidFill>
              </a:rPr>
              <a:t>감사합니다</a:t>
            </a:r>
            <a:r>
              <a:rPr lang="en-US" altLang="ko-KR" sz="7100" spc="-15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=""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993982" y="3364332"/>
            <a:ext cx="200040" cy="129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2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094" y="-1"/>
            <a:ext cx="91299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0" name="Freeform 5">
              <a:extLst>
                <a:ext uri="{FF2B5EF4-FFF2-40B4-BE49-F238E27FC236}">
                  <a16:creationId xmlns=""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=""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=""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=""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=""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=""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=""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=""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=""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=""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=""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6">
              <a:extLst>
                <a:ext uri="{FF2B5EF4-FFF2-40B4-BE49-F238E27FC236}">
                  <a16:creationId xmlns=""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7">
              <a:extLst>
                <a:ext uri="{FF2B5EF4-FFF2-40B4-BE49-F238E27FC236}">
                  <a16:creationId xmlns=""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=""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=""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=""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1">
              <a:extLst>
                <a:ext uri="{FF2B5EF4-FFF2-40B4-BE49-F238E27FC236}">
                  <a16:creationId xmlns=""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=""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=""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899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92BCB4-E7B3-5A41-BACC-26029A8B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64" y="487994"/>
            <a:ext cx="4708125" cy="611518"/>
          </a:xfrm>
        </p:spPr>
        <p:txBody>
          <a:bodyPr vert="horz" lIns="228600" tIns="228600" rIns="228600" bIns="0" rtlCol="0" anchor="t">
            <a:noAutofit/>
          </a:bodyPr>
          <a:lstStyle/>
          <a:p>
            <a:pPr marL="857250" indent="-857250" algn="l" defTabSz="914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4000" spc="-150" dirty="0">
                <a:solidFill>
                  <a:schemeClr val="accent1"/>
                </a:solidFill>
              </a:rPr>
              <a:t>절차</a:t>
            </a:r>
            <a:endParaRPr kumimoji="1" lang="en-US" altLang="en-US" sz="4000" spc="-15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20918EF-049F-304E-9D08-B0513F4F9A8C}"/>
              </a:ext>
            </a:extLst>
          </p:cNvPr>
          <p:cNvSpPr txBox="1"/>
          <p:nvPr/>
        </p:nvSpPr>
        <p:spPr>
          <a:xfrm>
            <a:off x="768435" y="1564105"/>
            <a:ext cx="3550972" cy="1525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sz="16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x-none" altLang="en-US" sz="1600" dirty="0">
                <a:solidFill>
                  <a:srgbClr val="FF0000"/>
                </a:solidFill>
                <a:latin typeface="+mj-ea"/>
                <a:ea typeface="+mj-ea"/>
              </a:rPr>
              <a:t>착안방향</a:t>
            </a:r>
            <a:endParaRPr kumimoji="1" lang="en-US" altLang="x-none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색상 별 밀도 차에 따른 확률 변수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추첨번호들의 합에 의한 확률 변수</a:t>
            </a:r>
            <a:endParaRPr kumimoji="1" lang="en-US" altLang="x-none" sz="1600" dirty="0"/>
          </a:p>
          <a:p>
            <a:pPr>
              <a:lnSpc>
                <a:spcPct val="150000"/>
              </a:lnSpc>
            </a:pPr>
            <a:endParaRPr kumimoji="1" lang="x-none" altLang="en-US" sz="16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3AF9576-8380-594B-90F9-C877C9AAAD0C}"/>
              </a:ext>
            </a:extLst>
          </p:cNvPr>
          <p:cNvSpPr txBox="1"/>
          <p:nvPr/>
        </p:nvSpPr>
        <p:spPr>
          <a:xfrm>
            <a:off x="766512" y="2823179"/>
            <a:ext cx="4423006" cy="1155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자료조사</a:t>
            </a:r>
            <a:endParaRPr kumimoji="1" lang="en-US" altLang="x-none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색상 별 실제 당첨번호 자료 통계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추첨번호들의 합에 의한 실제 당첨번호 통계</a:t>
            </a:r>
            <a:endParaRPr kumimoji="1" lang="en-US" altLang="x-none" sz="16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0DF786B0-9DE4-BC40-86A4-BF89C1E6454C}"/>
              </a:ext>
            </a:extLst>
          </p:cNvPr>
          <p:cNvSpPr txBox="1"/>
          <p:nvPr/>
        </p:nvSpPr>
        <p:spPr>
          <a:xfrm>
            <a:off x="737937" y="4057691"/>
            <a:ext cx="4525598" cy="115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3.</a:t>
            </a:r>
            <a:r>
              <a:rPr kumimoji="1"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착안방향</a:t>
            </a: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검증</a:t>
            </a:r>
            <a:endParaRPr kumimoji="1" lang="en-US" altLang="x-none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색상 별 당첨 확률의 이론적 확률과 통계 비교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시계 열 예측을 이용한 가설 검증</a:t>
            </a:r>
            <a:endParaRPr kumimoji="1" lang="en-US" altLang="ko-KR" sz="1600" dirty="0"/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413C0787-6129-3249-962A-D25DA837271E}"/>
              </a:ext>
            </a:extLst>
          </p:cNvPr>
          <p:cNvSpPr txBox="1"/>
          <p:nvPr/>
        </p:nvSpPr>
        <p:spPr>
          <a:xfrm>
            <a:off x="733127" y="5196999"/>
            <a:ext cx="274466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4.</a:t>
            </a: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검증을 바탕으로 </a:t>
            </a:r>
            <a:r>
              <a:rPr kumimoji="1"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코드작성</a:t>
            </a:r>
            <a:endParaRPr kumimoji="1" lang="en-US" altLang="x-none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/>
      <p:bldP spid="169" grpId="0"/>
      <p:bldP spid="171" grpId="0"/>
      <p:bldP spid="1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44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2" name="Rectangle 168">
            <a:extLst>
              <a:ext uri="{FF2B5EF4-FFF2-40B4-BE49-F238E27FC236}">
                <a16:creationId xmlns=""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170">
            <a:extLst>
              <a:ext uri="{FF2B5EF4-FFF2-40B4-BE49-F238E27FC236}">
                <a16:creationId xmlns=""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274" name="Freeform 5">
              <a:extLst>
                <a:ext uri="{FF2B5EF4-FFF2-40B4-BE49-F238E27FC236}">
                  <a16:creationId xmlns=""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=""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7">
              <a:extLst>
                <a:ext uri="{FF2B5EF4-FFF2-40B4-BE49-F238E27FC236}">
                  <a16:creationId xmlns=""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=""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=""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=""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=""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=""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=""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4">
              <a:extLst>
                <a:ext uri="{FF2B5EF4-FFF2-40B4-BE49-F238E27FC236}">
                  <a16:creationId xmlns=""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=""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6">
              <a:extLst>
                <a:ext uri="{FF2B5EF4-FFF2-40B4-BE49-F238E27FC236}">
                  <a16:creationId xmlns=""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7">
              <a:extLst>
                <a:ext uri="{FF2B5EF4-FFF2-40B4-BE49-F238E27FC236}">
                  <a16:creationId xmlns=""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=""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9">
              <a:extLst>
                <a:ext uri="{FF2B5EF4-FFF2-40B4-BE49-F238E27FC236}">
                  <a16:creationId xmlns=""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=""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21">
              <a:extLst>
                <a:ext uri="{FF2B5EF4-FFF2-40B4-BE49-F238E27FC236}">
                  <a16:creationId xmlns=""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=""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=""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75" name="Freeform: Shape 274">
            <a:extLst>
              <a:ext uri="{FF2B5EF4-FFF2-40B4-BE49-F238E27FC236}">
                <a16:creationId xmlns=""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203BF433-140B-754D-BF21-8B62D0B7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70" y="260658"/>
            <a:ext cx="6509936" cy="848298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ko-KR" altLang="en-US" sz="3000" spc="-150" dirty="0">
                <a:solidFill>
                  <a:schemeClr val="tx1"/>
                </a:solidFill>
              </a:rPr>
              <a:t>로또 확률을 높이기 위한 방법</a:t>
            </a:r>
            <a:endParaRPr lang="en-US" altLang="en-US" sz="3000" spc="-1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5A9C26-A4DB-454A-BC8E-FA60F7D77701}"/>
              </a:ext>
            </a:extLst>
          </p:cNvPr>
          <p:cNvSpPr txBox="1"/>
          <p:nvPr/>
        </p:nvSpPr>
        <p:spPr>
          <a:xfrm>
            <a:off x="866274" y="135956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같은 부피의  공에 서로 다른 색상을 입히면 도료에 사용되는 </a:t>
            </a:r>
            <a:endParaRPr kumimoji="1" lang="en-US" altLang="ko-KR" dirty="0"/>
          </a:p>
          <a:p>
            <a:r>
              <a:rPr kumimoji="1" lang="ko-KR" altLang="en-US" dirty="0"/>
              <a:t>  첨가물의 미세한 질량 차이가 영향을 미치지 않을까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 </a:t>
            </a:r>
            <a:endParaRPr kumimoji="1" lang="x-none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18B057C-F387-934C-A16E-AB9F96537D4A}"/>
              </a:ext>
            </a:extLst>
          </p:cNvPr>
          <p:cNvSpPr/>
          <p:nvPr/>
        </p:nvSpPr>
        <p:spPr>
          <a:xfrm>
            <a:off x="1160297" y="5192890"/>
            <a:ext cx="7322604" cy="115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내용 개체 틀 3">
            <a:extLst>
              <a:ext uri="{FF2B5EF4-FFF2-40B4-BE49-F238E27FC236}">
                <a16:creationId xmlns="" xmlns:a16="http://schemas.microsoft.com/office/drawing/2014/main" id="{9A1741FA-7696-B94B-82D3-EB8562F8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52" y="2221125"/>
            <a:ext cx="3314020" cy="2485515"/>
          </a:xfrm>
        </p:spPr>
      </p:pic>
      <p:sp>
        <p:nvSpPr>
          <p:cNvPr id="53" name="부제목 2">
            <a:extLst>
              <a:ext uri="{FF2B5EF4-FFF2-40B4-BE49-F238E27FC236}">
                <a16:creationId xmlns="" xmlns:a16="http://schemas.microsoft.com/office/drawing/2014/main" id="{BB671F1A-86D6-5541-BFA8-F7E22CB1D18B}"/>
              </a:ext>
            </a:extLst>
          </p:cNvPr>
          <p:cNvSpPr txBox="1">
            <a:spLocks/>
          </p:cNvSpPr>
          <p:nvPr/>
        </p:nvSpPr>
        <p:spPr>
          <a:xfrm>
            <a:off x="2834346" y="5264898"/>
            <a:ext cx="3899347" cy="40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주사위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던져 나오는 합의 경우의 수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9711F99-2295-724B-A2E0-4A42E676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70" y="867126"/>
            <a:ext cx="6781800" cy="1238250"/>
          </a:xfrm>
          <a:prstGeom prst="rect">
            <a:avLst/>
          </a:prstGeom>
        </p:spPr>
      </p:pic>
      <p:sp>
        <p:nvSpPr>
          <p:cNvPr id="55" name="부제목 2">
            <a:extLst>
              <a:ext uri="{FF2B5EF4-FFF2-40B4-BE49-F238E27FC236}">
                <a16:creationId xmlns="" xmlns:a16="http://schemas.microsoft.com/office/drawing/2014/main" id="{B3196F8B-426C-354B-885D-2BBA0AB9AEE5}"/>
              </a:ext>
            </a:extLst>
          </p:cNvPr>
          <p:cNvSpPr txBox="1">
            <a:spLocks/>
          </p:cNvSpPr>
          <p:nvPr/>
        </p:nvSpPr>
        <p:spPr>
          <a:xfrm>
            <a:off x="2823775" y="5802119"/>
            <a:ext cx="3899347" cy="40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경우의 수가 높으면 나올 확률도 높다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96AC6F5-9D7C-0A4A-AEEF-EECC42BE94F9}"/>
              </a:ext>
            </a:extLst>
          </p:cNvPr>
          <p:cNvSpPr txBox="1"/>
          <p:nvPr/>
        </p:nvSpPr>
        <p:spPr>
          <a:xfrm>
            <a:off x="880939" y="2479418"/>
            <a:ext cx="7045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 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자리의 숫자의 합을 기준으로 </a:t>
            </a:r>
            <a:r>
              <a:rPr kumimoji="1" lang="en-US" altLang="ko-KR" dirty="0"/>
              <a:t>1,2,3,4,5,6</a:t>
            </a:r>
            <a:r>
              <a:rPr kumimoji="1" lang="ko-KR" altLang="en-US" dirty="0"/>
              <a:t>의 합인 </a:t>
            </a:r>
            <a:r>
              <a:rPr kumimoji="1" lang="en-US" altLang="ko-KR" dirty="0"/>
              <a:t>21</a:t>
            </a:r>
            <a:r>
              <a:rPr kumimoji="1" lang="ko-KR" altLang="en-US" dirty="0"/>
              <a:t>과 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40,41,42,43,44,45</a:t>
            </a:r>
            <a:r>
              <a:rPr kumimoji="1" lang="ko-KR" altLang="en-US" dirty="0"/>
              <a:t>의 합인 </a:t>
            </a:r>
            <a:r>
              <a:rPr kumimoji="1" lang="en-US" altLang="ko-KR" dirty="0"/>
              <a:t>255</a:t>
            </a:r>
            <a:r>
              <a:rPr kumimoji="1" lang="ko-KR" altLang="en-US" dirty="0"/>
              <a:t>사이에서 숫자 합의 조합이</a:t>
            </a:r>
            <a:endParaRPr kumimoji="1" lang="en-US" altLang="ko-KR" dirty="0"/>
          </a:p>
          <a:p>
            <a:r>
              <a:rPr kumimoji="1" lang="ko-KR" altLang="en-US" dirty="0"/>
              <a:t>   많이 나올 수 있는 숫자의 합 안에 뽑으면 확률이 높아지지 않을까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  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3795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0" grpId="0"/>
      <p:bldP spid="10" grpId="1"/>
      <p:bldP spid="10" grpId="2"/>
      <p:bldP spid="51" grpId="0" animBg="1"/>
      <p:bldP spid="51" grpId="1" animBg="1"/>
      <p:bldP spid="53" grpId="0"/>
      <p:bldP spid="53" grpId="1"/>
      <p:bldP spid="55" grpId="0"/>
      <p:bldP spid="55" grpId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제목 1">
            <a:extLst>
              <a:ext uri="{FF2B5EF4-FFF2-40B4-BE49-F238E27FC236}">
                <a16:creationId xmlns="" xmlns:a16="http://schemas.microsoft.com/office/drawing/2014/main" id="{8CF22893-47C2-1441-B070-A1E4D756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527" y="459240"/>
            <a:ext cx="4176464" cy="60160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 가설의 실제 통계 자료 및 검증</a:t>
            </a:r>
          </a:p>
        </p:txBody>
      </p:sp>
      <p:pic>
        <p:nvPicPr>
          <p:cNvPr id="99" name="내용 개체 틀 5">
            <a:extLst>
              <a:ext uri="{FF2B5EF4-FFF2-40B4-BE49-F238E27FC236}">
                <a16:creationId xmlns="" xmlns:a16="http://schemas.microsoft.com/office/drawing/2014/main" id="{7D7989BA-3ED1-9B44-91F6-251267D39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7" y="2125355"/>
            <a:ext cx="5033814" cy="3075905"/>
          </a:xfrm>
          <a:effectLst>
            <a:softEdge rad="266700"/>
          </a:effectLst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177FE62-414F-E04A-BCC1-1B6362A185B4}"/>
              </a:ext>
            </a:extLst>
          </p:cNvPr>
          <p:cNvSpPr/>
          <p:nvPr/>
        </p:nvSpPr>
        <p:spPr>
          <a:xfrm>
            <a:off x="5446901" y="1323337"/>
            <a:ext cx="3184863" cy="46799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부제목 2">
            <a:extLst>
              <a:ext uri="{FF2B5EF4-FFF2-40B4-BE49-F238E27FC236}">
                <a16:creationId xmlns="" xmlns:a16="http://schemas.microsoft.com/office/drawing/2014/main" id="{27FB2BFC-071D-4B42-9C85-1FE64D37721B}"/>
              </a:ext>
            </a:extLst>
          </p:cNvPr>
          <p:cNvSpPr txBox="1">
            <a:spLocks/>
          </p:cNvSpPr>
          <p:nvPr/>
        </p:nvSpPr>
        <p:spPr>
          <a:xfrm>
            <a:off x="6241258" y="1970326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  </a:t>
            </a:r>
            <a:r>
              <a:rPr lang="en-US" altLang="ko-KR" sz="1300" kern="600" dirty="0"/>
              <a:t>1 ~ 10 : 21.8%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1BCEC61B-ED9D-5945-A2DC-B2D545654B53}"/>
              </a:ext>
            </a:extLst>
          </p:cNvPr>
          <p:cNvSpPr/>
          <p:nvPr/>
        </p:nvSpPr>
        <p:spPr>
          <a:xfrm>
            <a:off x="6018501" y="1976101"/>
            <a:ext cx="173259" cy="1808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C45D877C-6F56-0B4B-8C25-C21CB8BD8FD3}"/>
              </a:ext>
            </a:extLst>
          </p:cNvPr>
          <p:cNvSpPr/>
          <p:nvPr/>
        </p:nvSpPr>
        <p:spPr>
          <a:xfrm>
            <a:off x="6018501" y="2313335"/>
            <a:ext cx="173259" cy="18084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67A23204-4846-064E-9912-6C0D3A81BC3E}"/>
              </a:ext>
            </a:extLst>
          </p:cNvPr>
          <p:cNvSpPr/>
          <p:nvPr/>
        </p:nvSpPr>
        <p:spPr>
          <a:xfrm>
            <a:off x="6018501" y="2638196"/>
            <a:ext cx="173259" cy="180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ED4D714-7F55-9B4D-A1C0-63D05541D2D2}"/>
              </a:ext>
            </a:extLst>
          </p:cNvPr>
          <p:cNvSpPr/>
          <p:nvPr/>
        </p:nvSpPr>
        <p:spPr>
          <a:xfrm>
            <a:off x="6010852" y="2961407"/>
            <a:ext cx="173259" cy="1808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859D51F0-AD40-4149-9E94-5F674B3BBC82}"/>
              </a:ext>
            </a:extLst>
          </p:cNvPr>
          <p:cNvSpPr/>
          <p:nvPr/>
        </p:nvSpPr>
        <p:spPr>
          <a:xfrm>
            <a:off x="6018501" y="3286268"/>
            <a:ext cx="173259" cy="1808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부제목 2">
            <a:extLst>
              <a:ext uri="{FF2B5EF4-FFF2-40B4-BE49-F238E27FC236}">
                <a16:creationId xmlns="" xmlns:a16="http://schemas.microsoft.com/office/drawing/2014/main" id="{E5058798-D0C1-8042-9208-22752A887D63}"/>
              </a:ext>
            </a:extLst>
          </p:cNvPr>
          <p:cNvSpPr txBox="1">
            <a:spLocks/>
          </p:cNvSpPr>
          <p:nvPr/>
        </p:nvSpPr>
        <p:spPr>
          <a:xfrm>
            <a:off x="5722820" y="1406974"/>
            <a:ext cx="2304256" cy="439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실제 통계</a:t>
            </a:r>
            <a:r>
              <a:rPr lang="en-US" altLang="ko-KR" sz="1800" dirty="0"/>
              <a:t>(1~946</a:t>
            </a:r>
            <a:r>
              <a:rPr lang="ko-KR" altLang="en-US" sz="1800" dirty="0"/>
              <a:t>회 기준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08" name="부제목 2">
            <a:extLst>
              <a:ext uri="{FF2B5EF4-FFF2-40B4-BE49-F238E27FC236}">
                <a16:creationId xmlns="" xmlns:a16="http://schemas.microsoft.com/office/drawing/2014/main" id="{0D71103F-8903-F445-9B95-121D1C303D50}"/>
              </a:ext>
            </a:extLst>
          </p:cNvPr>
          <p:cNvSpPr txBox="1">
            <a:spLocks/>
          </p:cNvSpPr>
          <p:nvPr/>
        </p:nvSpPr>
        <p:spPr>
          <a:xfrm>
            <a:off x="6276645" y="2314677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11 ~ 10 : 23.2%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09" name="부제목 2">
            <a:extLst>
              <a:ext uri="{FF2B5EF4-FFF2-40B4-BE49-F238E27FC236}">
                <a16:creationId xmlns="" xmlns:a16="http://schemas.microsoft.com/office/drawing/2014/main" id="{F6A8D042-2A52-7A44-9EB7-633CE0C6D4F8}"/>
              </a:ext>
            </a:extLst>
          </p:cNvPr>
          <p:cNvSpPr txBox="1">
            <a:spLocks/>
          </p:cNvSpPr>
          <p:nvPr/>
        </p:nvSpPr>
        <p:spPr>
          <a:xfrm>
            <a:off x="6276645" y="2638196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21 ~ 30 : 21.1%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0" name="부제목 2">
            <a:extLst>
              <a:ext uri="{FF2B5EF4-FFF2-40B4-BE49-F238E27FC236}">
                <a16:creationId xmlns="" xmlns:a16="http://schemas.microsoft.com/office/drawing/2014/main" id="{C5231C7D-52E2-C74C-B22E-CCD6AF1A885A}"/>
              </a:ext>
            </a:extLst>
          </p:cNvPr>
          <p:cNvSpPr txBox="1">
            <a:spLocks/>
          </p:cNvSpPr>
          <p:nvPr/>
        </p:nvSpPr>
        <p:spPr>
          <a:xfrm>
            <a:off x="6276645" y="2961407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31 ~ 40 : 22.6%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1" name="부제목 2">
            <a:extLst>
              <a:ext uri="{FF2B5EF4-FFF2-40B4-BE49-F238E27FC236}">
                <a16:creationId xmlns="" xmlns:a16="http://schemas.microsoft.com/office/drawing/2014/main" id="{5BF4656F-B727-A540-810F-F989A28C30E9}"/>
              </a:ext>
            </a:extLst>
          </p:cNvPr>
          <p:cNvSpPr txBox="1">
            <a:spLocks/>
          </p:cNvSpPr>
          <p:nvPr/>
        </p:nvSpPr>
        <p:spPr>
          <a:xfrm>
            <a:off x="6276645" y="3286268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41 ~ 45 : 11.2%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2" name="부제목 2">
            <a:extLst>
              <a:ext uri="{FF2B5EF4-FFF2-40B4-BE49-F238E27FC236}">
                <a16:creationId xmlns="" xmlns:a16="http://schemas.microsoft.com/office/drawing/2014/main" id="{7DB7ABE3-4AE4-CC44-942B-15742F952FFB}"/>
              </a:ext>
            </a:extLst>
          </p:cNvPr>
          <p:cNvSpPr txBox="1">
            <a:spLocks/>
          </p:cNvSpPr>
          <p:nvPr/>
        </p:nvSpPr>
        <p:spPr>
          <a:xfrm>
            <a:off x="6213225" y="4337784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  </a:t>
            </a:r>
            <a:r>
              <a:rPr lang="en-US" altLang="ko-KR" sz="1300" kern="600" dirty="0"/>
              <a:t>1 ~ 10 : 22.2%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92A8177E-1010-3745-A874-365DDF92227C}"/>
              </a:ext>
            </a:extLst>
          </p:cNvPr>
          <p:cNvSpPr/>
          <p:nvPr/>
        </p:nvSpPr>
        <p:spPr>
          <a:xfrm>
            <a:off x="6004850" y="4324069"/>
            <a:ext cx="173259" cy="1808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6D29F730-C5C6-394B-B3CA-93A014914B06}"/>
              </a:ext>
            </a:extLst>
          </p:cNvPr>
          <p:cNvSpPr/>
          <p:nvPr/>
        </p:nvSpPr>
        <p:spPr>
          <a:xfrm>
            <a:off x="6004850" y="4661303"/>
            <a:ext cx="173259" cy="18084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F748EA57-0080-214A-B5ED-6C591A9F90FC}"/>
              </a:ext>
            </a:extLst>
          </p:cNvPr>
          <p:cNvSpPr/>
          <p:nvPr/>
        </p:nvSpPr>
        <p:spPr>
          <a:xfrm>
            <a:off x="6004850" y="4986164"/>
            <a:ext cx="173259" cy="180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EE106FF3-6337-1B4C-AFF4-9ECED0166460}"/>
              </a:ext>
            </a:extLst>
          </p:cNvPr>
          <p:cNvSpPr/>
          <p:nvPr/>
        </p:nvSpPr>
        <p:spPr>
          <a:xfrm>
            <a:off x="5997201" y="5309375"/>
            <a:ext cx="173259" cy="1808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5DDE30B4-EEF5-D541-A623-86522CEE4AE3}"/>
              </a:ext>
            </a:extLst>
          </p:cNvPr>
          <p:cNvSpPr/>
          <p:nvPr/>
        </p:nvSpPr>
        <p:spPr>
          <a:xfrm>
            <a:off x="6004850" y="5634236"/>
            <a:ext cx="173259" cy="1808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부제목 2">
            <a:extLst>
              <a:ext uri="{FF2B5EF4-FFF2-40B4-BE49-F238E27FC236}">
                <a16:creationId xmlns="" xmlns:a16="http://schemas.microsoft.com/office/drawing/2014/main" id="{39A52CA9-4AB3-9140-B8E1-DC76711867D3}"/>
              </a:ext>
            </a:extLst>
          </p:cNvPr>
          <p:cNvSpPr txBox="1">
            <a:spLocks/>
          </p:cNvSpPr>
          <p:nvPr/>
        </p:nvSpPr>
        <p:spPr>
          <a:xfrm>
            <a:off x="5997201" y="3762029"/>
            <a:ext cx="1656184" cy="29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이상적 통계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9" name="부제목 2">
            <a:extLst>
              <a:ext uri="{FF2B5EF4-FFF2-40B4-BE49-F238E27FC236}">
                <a16:creationId xmlns="" xmlns:a16="http://schemas.microsoft.com/office/drawing/2014/main" id="{23905A8B-1579-ED44-B20B-E17055425DCF}"/>
              </a:ext>
            </a:extLst>
          </p:cNvPr>
          <p:cNvSpPr txBox="1">
            <a:spLocks/>
          </p:cNvSpPr>
          <p:nvPr/>
        </p:nvSpPr>
        <p:spPr>
          <a:xfrm>
            <a:off x="6262994" y="4662645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11 ~ 10 : 22.2%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20" name="부제목 2">
            <a:extLst>
              <a:ext uri="{FF2B5EF4-FFF2-40B4-BE49-F238E27FC236}">
                <a16:creationId xmlns="" xmlns:a16="http://schemas.microsoft.com/office/drawing/2014/main" id="{CBAB76B0-E6F7-4241-B217-4A38102F12B7}"/>
              </a:ext>
            </a:extLst>
          </p:cNvPr>
          <p:cNvSpPr txBox="1">
            <a:spLocks/>
          </p:cNvSpPr>
          <p:nvPr/>
        </p:nvSpPr>
        <p:spPr>
          <a:xfrm>
            <a:off x="6262994" y="4986164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21 ~ 30 : 22.2%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21" name="부제목 2">
            <a:extLst>
              <a:ext uri="{FF2B5EF4-FFF2-40B4-BE49-F238E27FC236}">
                <a16:creationId xmlns="" xmlns:a16="http://schemas.microsoft.com/office/drawing/2014/main" id="{F3BD8BE7-6057-134A-892D-AB7D06E7BE79}"/>
              </a:ext>
            </a:extLst>
          </p:cNvPr>
          <p:cNvSpPr txBox="1">
            <a:spLocks/>
          </p:cNvSpPr>
          <p:nvPr/>
        </p:nvSpPr>
        <p:spPr>
          <a:xfrm>
            <a:off x="6262994" y="5309375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31 ~ 40 : 22.2%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22" name="부제목 2">
            <a:extLst>
              <a:ext uri="{FF2B5EF4-FFF2-40B4-BE49-F238E27FC236}">
                <a16:creationId xmlns="" xmlns:a16="http://schemas.microsoft.com/office/drawing/2014/main" id="{7AAE1DA4-A141-A940-8C22-70A56873E8F7}"/>
              </a:ext>
            </a:extLst>
          </p:cNvPr>
          <p:cNvSpPr txBox="1">
            <a:spLocks/>
          </p:cNvSpPr>
          <p:nvPr/>
        </p:nvSpPr>
        <p:spPr>
          <a:xfrm>
            <a:off x="6262994" y="5634236"/>
            <a:ext cx="1750431" cy="25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00" kern="600" dirty="0"/>
              <a:t> </a:t>
            </a:r>
            <a:r>
              <a:rPr lang="en-US" altLang="ko-KR" sz="1300" kern="600" dirty="0"/>
              <a:t>41 ~ 45 : 11.1%</a:t>
            </a:r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300" kern="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23" name="제목 1">
            <a:extLst>
              <a:ext uri="{FF2B5EF4-FFF2-40B4-BE49-F238E27FC236}">
                <a16:creationId xmlns="" xmlns:a16="http://schemas.microsoft.com/office/drawing/2014/main" id="{9D93EAEC-4C5D-BB41-BA12-2056DC729872}"/>
              </a:ext>
            </a:extLst>
          </p:cNvPr>
          <p:cNvSpPr txBox="1">
            <a:spLocks/>
          </p:cNvSpPr>
          <p:nvPr/>
        </p:nvSpPr>
        <p:spPr>
          <a:xfrm>
            <a:off x="698226" y="5258542"/>
            <a:ext cx="4176464" cy="60160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</a:rPr>
              <a:t>공 색상 별 로또 확률 통계자료</a:t>
            </a:r>
          </a:p>
        </p:txBody>
      </p:sp>
      <p:sp>
        <p:nvSpPr>
          <p:cNvPr id="125" name="제목 1">
            <a:extLst>
              <a:ext uri="{FF2B5EF4-FFF2-40B4-BE49-F238E27FC236}">
                <a16:creationId xmlns="" xmlns:a16="http://schemas.microsoft.com/office/drawing/2014/main" id="{5C29B1A0-D95A-214E-9892-FAFE217BFEB9}"/>
              </a:ext>
            </a:extLst>
          </p:cNvPr>
          <p:cNvSpPr txBox="1">
            <a:spLocks/>
          </p:cNvSpPr>
          <p:nvPr/>
        </p:nvSpPr>
        <p:spPr>
          <a:xfrm>
            <a:off x="4978186" y="6120874"/>
            <a:ext cx="4176464" cy="60160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</a:rPr>
              <a:t>실제 통계와 이상적 통계 비교</a:t>
            </a:r>
          </a:p>
        </p:txBody>
      </p:sp>
    </p:spTree>
    <p:extLst>
      <p:ext uri="{BB962C8B-B14F-4D97-AF65-F5344CB8AC3E}">
        <p14:creationId xmlns:p14="http://schemas.microsoft.com/office/powerpoint/2010/main" val="307055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19" grpId="0"/>
      <p:bldP spid="120" grpId="0"/>
      <p:bldP spid="121" grpId="0"/>
      <p:bldP spid="122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="" xmlns:a16="http://schemas.microsoft.com/office/drawing/2014/main" id="{BB0A4231-631C-ED4D-A7E3-BE3956E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527" y="459240"/>
            <a:ext cx="4176464" cy="60160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 가설의 실제 통계 자료 및 검증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5E640A1-232A-7845-B35C-D44393974554}"/>
              </a:ext>
            </a:extLst>
          </p:cNvPr>
          <p:cNvSpPr txBox="1"/>
          <p:nvPr/>
        </p:nvSpPr>
        <p:spPr>
          <a:xfrm>
            <a:off x="1059805" y="4928237"/>
            <a:ext cx="7015653" cy="646331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7015653"/>
                      <a:gd name="connsiteY0" fmla="*/ 0 h 646331"/>
                      <a:gd name="connsiteX1" fmla="*/ 724951 w 7015653"/>
                      <a:gd name="connsiteY1" fmla="*/ 0 h 646331"/>
                      <a:gd name="connsiteX2" fmla="*/ 1449902 w 7015653"/>
                      <a:gd name="connsiteY2" fmla="*/ 0 h 646331"/>
                      <a:gd name="connsiteX3" fmla="*/ 2034539 w 7015653"/>
                      <a:gd name="connsiteY3" fmla="*/ 0 h 646331"/>
                      <a:gd name="connsiteX4" fmla="*/ 2689334 w 7015653"/>
                      <a:gd name="connsiteY4" fmla="*/ 0 h 646331"/>
                      <a:gd name="connsiteX5" fmla="*/ 3203815 w 7015653"/>
                      <a:gd name="connsiteY5" fmla="*/ 0 h 646331"/>
                      <a:gd name="connsiteX6" fmla="*/ 3788453 w 7015653"/>
                      <a:gd name="connsiteY6" fmla="*/ 0 h 646331"/>
                      <a:gd name="connsiteX7" fmla="*/ 4513403 w 7015653"/>
                      <a:gd name="connsiteY7" fmla="*/ 0 h 646331"/>
                      <a:gd name="connsiteX8" fmla="*/ 4957728 w 7015653"/>
                      <a:gd name="connsiteY8" fmla="*/ 0 h 646331"/>
                      <a:gd name="connsiteX9" fmla="*/ 5612522 w 7015653"/>
                      <a:gd name="connsiteY9" fmla="*/ 0 h 646331"/>
                      <a:gd name="connsiteX10" fmla="*/ 6056847 w 7015653"/>
                      <a:gd name="connsiteY10" fmla="*/ 0 h 646331"/>
                      <a:gd name="connsiteX11" fmla="*/ 7015653 w 7015653"/>
                      <a:gd name="connsiteY11" fmla="*/ 0 h 646331"/>
                      <a:gd name="connsiteX12" fmla="*/ 7015653 w 7015653"/>
                      <a:gd name="connsiteY12" fmla="*/ 329629 h 646331"/>
                      <a:gd name="connsiteX13" fmla="*/ 7015653 w 7015653"/>
                      <a:gd name="connsiteY13" fmla="*/ 646331 h 646331"/>
                      <a:gd name="connsiteX14" fmla="*/ 6290702 w 7015653"/>
                      <a:gd name="connsiteY14" fmla="*/ 646331 h 646331"/>
                      <a:gd name="connsiteX15" fmla="*/ 5706064 w 7015653"/>
                      <a:gd name="connsiteY15" fmla="*/ 646331 h 646331"/>
                      <a:gd name="connsiteX16" fmla="*/ 5121427 w 7015653"/>
                      <a:gd name="connsiteY16" fmla="*/ 646331 h 646331"/>
                      <a:gd name="connsiteX17" fmla="*/ 4536789 w 7015653"/>
                      <a:gd name="connsiteY17" fmla="*/ 646331 h 646331"/>
                      <a:gd name="connsiteX18" fmla="*/ 3952151 w 7015653"/>
                      <a:gd name="connsiteY18" fmla="*/ 646331 h 646331"/>
                      <a:gd name="connsiteX19" fmla="*/ 3437670 w 7015653"/>
                      <a:gd name="connsiteY19" fmla="*/ 646331 h 646331"/>
                      <a:gd name="connsiteX20" fmla="*/ 2782876 w 7015653"/>
                      <a:gd name="connsiteY20" fmla="*/ 646331 h 646331"/>
                      <a:gd name="connsiteX21" fmla="*/ 2198238 w 7015653"/>
                      <a:gd name="connsiteY21" fmla="*/ 646331 h 646331"/>
                      <a:gd name="connsiteX22" fmla="*/ 1473287 w 7015653"/>
                      <a:gd name="connsiteY22" fmla="*/ 646331 h 646331"/>
                      <a:gd name="connsiteX23" fmla="*/ 748336 w 7015653"/>
                      <a:gd name="connsiteY23" fmla="*/ 646331 h 646331"/>
                      <a:gd name="connsiteX24" fmla="*/ 0 w 7015653"/>
                      <a:gd name="connsiteY24" fmla="*/ 646331 h 646331"/>
                      <a:gd name="connsiteX25" fmla="*/ 0 w 7015653"/>
                      <a:gd name="connsiteY25" fmla="*/ 316702 h 646331"/>
                      <a:gd name="connsiteX26" fmla="*/ 0 w 7015653"/>
                      <a:gd name="connsiteY26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15653" h="646331" fill="none" extrusionOk="0">
                        <a:moveTo>
                          <a:pt x="0" y="0"/>
                        </a:moveTo>
                        <a:cubicBezTo>
                          <a:pt x="259645" y="-64135"/>
                          <a:pt x="509525" y="7339"/>
                          <a:pt x="724951" y="0"/>
                        </a:cubicBezTo>
                        <a:cubicBezTo>
                          <a:pt x="940377" y="-7339"/>
                          <a:pt x="1124467" y="7665"/>
                          <a:pt x="1449902" y="0"/>
                        </a:cubicBezTo>
                        <a:cubicBezTo>
                          <a:pt x="1775337" y="-7665"/>
                          <a:pt x="1908788" y="7970"/>
                          <a:pt x="2034539" y="0"/>
                        </a:cubicBezTo>
                        <a:cubicBezTo>
                          <a:pt x="2160290" y="-7970"/>
                          <a:pt x="2509406" y="21847"/>
                          <a:pt x="2689334" y="0"/>
                        </a:cubicBezTo>
                        <a:cubicBezTo>
                          <a:pt x="2869263" y="-21847"/>
                          <a:pt x="3075802" y="1269"/>
                          <a:pt x="3203815" y="0"/>
                        </a:cubicBezTo>
                        <a:cubicBezTo>
                          <a:pt x="3331828" y="-1269"/>
                          <a:pt x="3635843" y="3215"/>
                          <a:pt x="3788453" y="0"/>
                        </a:cubicBezTo>
                        <a:cubicBezTo>
                          <a:pt x="3941063" y="-3215"/>
                          <a:pt x="4368376" y="8422"/>
                          <a:pt x="4513403" y="0"/>
                        </a:cubicBezTo>
                        <a:cubicBezTo>
                          <a:pt x="4658430" y="-8422"/>
                          <a:pt x="4760519" y="17905"/>
                          <a:pt x="4957728" y="0"/>
                        </a:cubicBezTo>
                        <a:cubicBezTo>
                          <a:pt x="5154938" y="-17905"/>
                          <a:pt x="5411019" y="36011"/>
                          <a:pt x="5612522" y="0"/>
                        </a:cubicBezTo>
                        <a:cubicBezTo>
                          <a:pt x="5814025" y="-36011"/>
                          <a:pt x="5941513" y="1006"/>
                          <a:pt x="6056847" y="0"/>
                        </a:cubicBezTo>
                        <a:cubicBezTo>
                          <a:pt x="6172181" y="-1006"/>
                          <a:pt x="6575512" y="82963"/>
                          <a:pt x="7015653" y="0"/>
                        </a:cubicBezTo>
                        <a:cubicBezTo>
                          <a:pt x="7035363" y="103319"/>
                          <a:pt x="6986254" y="206769"/>
                          <a:pt x="7015653" y="329629"/>
                        </a:cubicBezTo>
                        <a:cubicBezTo>
                          <a:pt x="7045052" y="452489"/>
                          <a:pt x="7002072" y="506640"/>
                          <a:pt x="7015653" y="646331"/>
                        </a:cubicBezTo>
                        <a:cubicBezTo>
                          <a:pt x="6791082" y="670252"/>
                          <a:pt x="6609990" y="592926"/>
                          <a:pt x="6290702" y="646331"/>
                        </a:cubicBezTo>
                        <a:cubicBezTo>
                          <a:pt x="5971414" y="699736"/>
                          <a:pt x="5950688" y="629484"/>
                          <a:pt x="5706064" y="646331"/>
                        </a:cubicBezTo>
                        <a:cubicBezTo>
                          <a:pt x="5461440" y="663178"/>
                          <a:pt x="5308726" y="638967"/>
                          <a:pt x="5121427" y="646331"/>
                        </a:cubicBezTo>
                        <a:cubicBezTo>
                          <a:pt x="4934128" y="653695"/>
                          <a:pt x="4730814" y="576887"/>
                          <a:pt x="4536789" y="646331"/>
                        </a:cubicBezTo>
                        <a:cubicBezTo>
                          <a:pt x="4342764" y="715775"/>
                          <a:pt x="4167923" y="584554"/>
                          <a:pt x="3952151" y="646331"/>
                        </a:cubicBezTo>
                        <a:cubicBezTo>
                          <a:pt x="3736379" y="708108"/>
                          <a:pt x="3621341" y="640320"/>
                          <a:pt x="3437670" y="646331"/>
                        </a:cubicBezTo>
                        <a:cubicBezTo>
                          <a:pt x="3253999" y="652342"/>
                          <a:pt x="2974420" y="634412"/>
                          <a:pt x="2782876" y="646331"/>
                        </a:cubicBezTo>
                        <a:cubicBezTo>
                          <a:pt x="2591332" y="658250"/>
                          <a:pt x="2459119" y="610102"/>
                          <a:pt x="2198238" y="646331"/>
                        </a:cubicBezTo>
                        <a:cubicBezTo>
                          <a:pt x="1937357" y="682560"/>
                          <a:pt x="1831857" y="569407"/>
                          <a:pt x="1473287" y="646331"/>
                        </a:cubicBezTo>
                        <a:cubicBezTo>
                          <a:pt x="1114717" y="723255"/>
                          <a:pt x="1022888" y="612019"/>
                          <a:pt x="748336" y="646331"/>
                        </a:cubicBezTo>
                        <a:cubicBezTo>
                          <a:pt x="473784" y="680643"/>
                          <a:pt x="349620" y="587414"/>
                          <a:pt x="0" y="646331"/>
                        </a:cubicBezTo>
                        <a:cubicBezTo>
                          <a:pt x="-2329" y="539676"/>
                          <a:pt x="38201" y="452930"/>
                          <a:pt x="0" y="316702"/>
                        </a:cubicBezTo>
                        <a:cubicBezTo>
                          <a:pt x="-38201" y="180474"/>
                          <a:pt x="17960" y="157165"/>
                          <a:pt x="0" y="0"/>
                        </a:cubicBezTo>
                        <a:close/>
                      </a:path>
                      <a:path w="7015653" h="646331" stroke="0" extrusionOk="0">
                        <a:moveTo>
                          <a:pt x="0" y="0"/>
                        </a:moveTo>
                        <a:cubicBezTo>
                          <a:pt x="124136" y="-57896"/>
                          <a:pt x="292782" y="50954"/>
                          <a:pt x="514481" y="0"/>
                        </a:cubicBezTo>
                        <a:cubicBezTo>
                          <a:pt x="736180" y="-50954"/>
                          <a:pt x="716437" y="36893"/>
                          <a:pt x="888649" y="0"/>
                        </a:cubicBezTo>
                        <a:cubicBezTo>
                          <a:pt x="1060861" y="-36893"/>
                          <a:pt x="1297945" y="14888"/>
                          <a:pt x="1613600" y="0"/>
                        </a:cubicBezTo>
                        <a:cubicBezTo>
                          <a:pt x="1929255" y="-14888"/>
                          <a:pt x="1988206" y="9187"/>
                          <a:pt x="2128081" y="0"/>
                        </a:cubicBezTo>
                        <a:cubicBezTo>
                          <a:pt x="2267956" y="-9187"/>
                          <a:pt x="2458007" y="58473"/>
                          <a:pt x="2642563" y="0"/>
                        </a:cubicBezTo>
                        <a:cubicBezTo>
                          <a:pt x="2827119" y="-58473"/>
                          <a:pt x="3055748" y="33103"/>
                          <a:pt x="3367513" y="0"/>
                        </a:cubicBezTo>
                        <a:cubicBezTo>
                          <a:pt x="3679278" y="-33103"/>
                          <a:pt x="3647320" y="29256"/>
                          <a:pt x="3811838" y="0"/>
                        </a:cubicBezTo>
                        <a:cubicBezTo>
                          <a:pt x="3976357" y="-29256"/>
                          <a:pt x="4268421" y="44748"/>
                          <a:pt x="4536789" y="0"/>
                        </a:cubicBezTo>
                        <a:cubicBezTo>
                          <a:pt x="4805157" y="-44748"/>
                          <a:pt x="5087667" y="5861"/>
                          <a:pt x="5261740" y="0"/>
                        </a:cubicBezTo>
                        <a:cubicBezTo>
                          <a:pt x="5435813" y="-5861"/>
                          <a:pt x="5689571" y="25367"/>
                          <a:pt x="5846378" y="0"/>
                        </a:cubicBezTo>
                        <a:cubicBezTo>
                          <a:pt x="6003185" y="-25367"/>
                          <a:pt x="6712815" y="124212"/>
                          <a:pt x="7015653" y="0"/>
                        </a:cubicBezTo>
                        <a:cubicBezTo>
                          <a:pt x="7051591" y="82963"/>
                          <a:pt x="6992715" y="180507"/>
                          <a:pt x="7015653" y="316702"/>
                        </a:cubicBezTo>
                        <a:cubicBezTo>
                          <a:pt x="7038591" y="452897"/>
                          <a:pt x="6976520" y="530388"/>
                          <a:pt x="7015653" y="646331"/>
                        </a:cubicBezTo>
                        <a:cubicBezTo>
                          <a:pt x="6726572" y="686237"/>
                          <a:pt x="6634057" y="636022"/>
                          <a:pt x="6431015" y="646331"/>
                        </a:cubicBezTo>
                        <a:cubicBezTo>
                          <a:pt x="6227973" y="656640"/>
                          <a:pt x="6188300" y="607722"/>
                          <a:pt x="5986691" y="646331"/>
                        </a:cubicBezTo>
                        <a:cubicBezTo>
                          <a:pt x="5785082" y="684940"/>
                          <a:pt x="5683270" y="613583"/>
                          <a:pt x="5402053" y="646331"/>
                        </a:cubicBezTo>
                        <a:cubicBezTo>
                          <a:pt x="5120836" y="679079"/>
                          <a:pt x="4960912" y="565230"/>
                          <a:pt x="4677102" y="646331"/>
                        </a:cubicBezTo>
                        <a:cubicBezTo>
                          <a:pt x="4393292" y="727432"/>
                          <a:pt x="4271083" y="636991"/>
                          <a:pt x="4092464" y="646331"/>
                        </a:cubicBezTo>
                        <a:cubicBezTo>
                          <a:pt x="3913845" y="655671"/>
                          <a:pt x="3874479" y="602703"/>
                          <a:pt x="3718296" y="646331"/>
                        </a:cubicBezTo>
                        <a:cubicBezTo>
                          <a:pt x="3562113" y="689959"/>
                          <a:pt x="3485248" y="636073"/>
                          <a:pt x="3273971" y="646331"/>
                        </a:cubicBezTo>
                        <a:cubicBezTo>
                          <a:pt x="3062695" y="656589"/>
                          <a:pt x="2804580" y="577119"/>
                          <a:pt x="2549021" y="646331"/>
                        </a:cubicBezTo>
                        <a:cubicBezTo>
                          <a:pt x="2293462" y="715543"/>
                          <a:pt x="2229823" y="623177"/>
                          <a:pt x="1964383" y="646331"/>
                        </a:cubicBezTo>
                        <a:cubicBezTo>
                          <a:pt x="1698943" y="669485"/>
                          <a:pt x="1616561" y="613412"/>
                          <a:pt x="1520058" y="646331"/>
                        </a:cubicBezTo>
                        <a:cubicBezTo>
                          <a:pt x="1423556" y="679250"/>
                          <a:pt x="1182959" y="585903"/>
                          <a:pt x="935420" y="646331"/>
                        </a:cubicBezTo>
                        <a:cubicBezTo>
                          <a:pt x="687881" y="706759"/>
                          <a:pt x="672881" y="609144"/>
                          <a:pt x="561252" y="646331"/>
                        </a:cubicBezTo>
                        <a:cubicBezTo>
                          <a:pt x="449623" y="683518"/>
                          <a:pt x="121922" y="617117"/>
                          <a:pt x="0" y="646331"/>
                        </a:cubicBezTo>
                        <a:cubicBezTo>
                          <a:pt x="-2830" y="507617"/>
                          <a:pt x="11697" y="402802"/>
                          <a:pt x="0" y="323166"/>
                        </a:cubicBezTo>
                        <a:cubicBezTo>
                          <a:pt x="-11697" y="243531"/>
                          <a:pt x="10060" y="1138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kumimoji="1" lang="en-US" altLang="x-none" dirty="0">
                <a:solidFill>
                  <a:schemeClr val="bg1"/>
                </a:solidFill>
              </a:rPr>
              <a:t>C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이용하여 총 </a:t>
            </a:r>
            <a:r>
              <a:rPr kumimoji="1" lang="en-US" altLang="ko-KR" dirty="0">
                <a:solidFill>
                  <a:schemeClr val="bg1"/>
                </a:solidFill>
              </a:rPr>
              <a:t>946</a:t>
            </a:r>
            <a:r>
              <a:rPr kumimoji="1" lang="ko-KR" altLang="en-US" dirty="0">
                <a:solidFill>
                  <a:schemeClr val="bg1"/>
                </a:solidFill>
              </a:rPr>
              <a:t>회 차 까지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의 경우의 수 총 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회 돌려본 결과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실제 통계와 별반 차이가 없을 정도로 확률의 차이가 났다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 </a:t>
            </a:r>
            <a:endParaRPr kumimoji="1" lang="x-none" altLang="en-US" dirty="0">
              <a:solidFill>
                <a:schemeClr val="bg1"/>
              </a:solidFill>
            </a:endParaRPr>
          </a:p>
        </p:txBody>
      </p:sp>
      <p:pic>
        <p:nvPicPr>
          <p:cNvPr id="1031" name="그림 103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1CF99F8-6DD7-9F4E-941A-26AAF6C9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9" y="90130"/>
            <a:ext cx="5448300" cy="3937000"/>
          </a:xfrm>
          <a:prstGeom prst="rect">
            <a:avLst/>
          </a:prstGeom>
        </p:spPr>
      </p:pic>
      <p:pic>
        <p:nvPicPr>
          <p:cNvPr id="1035" name="그림 103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64CB103-6627-EA4A-A08B-AD9469336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4" y="348495"/>
            <a:ext cx="5511800" cy="4013200"/>
          </a:xfrm>
          <a:prstGeom prst="rect">
            <a:avLst/>
          </a:prstGeom>
        </p:spPr>
      </p:pic>
      <p:pic>
        <p:nvPicPr>
          <p:cNvPr id="1033" name="그림 103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95F2CC7-30A0-7B47-82DE-D3C13A8F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060842"/>
            <a:ext cx="5334000" cy="3848100"/>
          </a:xfrm>
          <a:prstGeom prst="rect">
            <a:avLst/>
          </a:prstGeom>
        </p:spPr>
      </p:pic>
      <p:pic>
        <p:nvPicPr>
          <p:cNvPr id="1028" name="그림 102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EF459F2-D0F2-574E-9D5A-24F1C1297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28" y="1494434"/>
            <a:ext cx="5740400" cy="3848100"/>
          </a:xfrm>
          <a:prstGeom prst="rect">
            <a:avLst/>
          </a:prstGeom>
        </p:spPr>
      </p:pic>
      <p:graphicFrame>
        <p:nvGraphicFramePr>
          <p:cNvPr id="28" name="표 32">
            <a:extLst>
              <a:ext uri="{FF2B5EF4-FFF2-40B4-BE49-F238E27FC236}">
                <a16:creationId xmlns="" xmlns:a16="http://schemas.microsoft.com/office/drawing/2014/main" id="{40BCB56F-32E5-A24B-B63E-39B98BCA7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3761"/>
              </p:ext>
            </p:extLst>
          </p:nvPr>
        </p:nvGraphicFramePr>
        <p:xfrm>
          <a:off x="1530120" y="1414663"/>
          <a:ext cx="6096000" cy="29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143989241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36259362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16378327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4187258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5316082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99886003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5918542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477604706"/>
                    </a:ext>
                  </a:extLst>
                </a:gridCol>
              </a:tblGrid>
              <a:tr h="3428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회차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회차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회차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회차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113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당첨횟수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확률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당첨횟수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확률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당첨횟수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확률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당첨횟수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확률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996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1252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22.05%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1291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22.05%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1278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22.05%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1230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22.05%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1597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1245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21.93%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1246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21.93%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1243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21.93%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1304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21.93%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5145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1320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23.25%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1242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23.25%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1283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23.25%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1252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23.25%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482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1267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22.32%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1259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22.32%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1233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22.32%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1268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22.32%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944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592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10.42%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638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10.42%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639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10.42%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622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10.42%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040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5676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100%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5676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100%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>
                          <a:effectLst/>
                        </a:rPr>
                        <a:t>5676</a:t>
                      </a:r>
                      <a:endParaRPr lang="en-US" altLang="x-none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100%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5676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1200" u="none" strike="noStrike" dirty="0">
                          <a:effectLst/>
                        </a:rPr>
                        <a:t>100%</a:t>
                      </a:r>
                      <a:endParaRPr lang="en-US" altLang="x-none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881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83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171A234-09AD-DD42-8CA0-A8D484CCA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15385"/>
              </p:ext>
            </p:extLst>
          </p:nvPr>
        </p:nvGraphicFramePr>
        <p:xfrm>
          <a:off x="2010204" y="1059599"/>
          <a:ext cx="4962489" cy="5566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919">
                  <a:extLst>
                    <a:ext uri="{9D8B030D-6E8A-4147-A177-3AD203B41FA5}">
                      <a16:colId xmlns="" xmlns:a16="http://schemas.microsoft.com/office/drawing/2014/main" val="2039850203"/>
                    </a:ext>
                  </a:extLst>
                </a:gridCol>
                <a:gridCol w="289780">
                  <a:extLst>
                    <a:ext uri="{9D8B030D-6E8A-4147-A177-3AD203B41FA5}">
                      <a16:colId xmlns="" xmlns:a16="http://schemas.microsoft.com/office/drawing/2014/main" val="816987021"/>
                    </a:ext>
                  </a:extLst>
                </a:gridCol>
                <a:gridCol w="289780">
                  <a:extLst>
                    <a:ext uri="{9D8B030D-6E8A-4147-A177-3AD203B41FA5}">
                      <a16:colId xmlns="" xmlns:a16="http://schemas.microsoft.com/office/drawing/2014/main" val="437829949"/>
                    </a:ext>
                  </a:extLst>
                </a:gridCol>
                <a:gridCol w="380338">
                  <a:extLst>
                    <a:ext uri="{9D8B030D-6E8A-4147-A177-3AD203B41FA5}">
                      <a16:colId xmlns="" xmlns:a16="http://schemas.microsoft.com/office/drawing/2014/main" val="412184727"/>
                    </a:ext>
                  </a:extLst>
                </a:gridCol>
                <a:gridCol w="380338">
                  <a:extLst>
                    <a:ext uri="{9D8B030D-6E8A-4147-A177-3AD203B41FA5}">
                      <a16:colId xmlns="" xmlns:a16="http://schemas.microsoft.com/office/drawing/2014/main" val="3521662334"/>
                    </a:ext>
                  </a:extLst>
                </a:gridCol>
                <a:gridCol w="316948">
                  <a:extLst>
                    <a:ext uri="{9D8B030D-6E8A-4147-A177-3AD203B41FA5}">
                      <a16:colId xmlns="" xmlns:a16="http://schemas.microsoft.com/office/drawing/2014/main" val="739026729"/>
                    </a:ext>
                  </a:extLst>
                </a:gridCol>
                <a:gridCol w="316948">
                  <a:extLst>
                    <a:ext uri="{9D8B030D-6E8A-4147-A177-3AD203B41FA5}">
                      <a16:colId xmlns="" xmlns:a16="http://schemas.microsoft.com/office/drawing/2014/main" val="3944185723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3284391532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672291868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1001421049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1843322530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1462393489"/>
                    </a:ext>
                  </a:extLst>
                </a:gridCol>
                <a:gridCol w="276197">
                  <a:extLst>
                    <a:ext uri="{9D8B030D-6E8A-4147-A177-3AD203B41FA5}">
                      <a16:colId xmlns="" xmlns:a16="http://schemas.microsoft.com/office/drawing/2014/main" val="2453783600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1129591564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1449640560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1203269183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1916758910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1867990871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480356278"/>
                    </a:ext>
                  </a:extLst>
                </a:gridCol>
                <a:gridCol w="108667">
                  <a:extLst>
                    <a:ext uri="{9D8B030D-6E8A-4147-A177-3AD203B41FA5}">
                      <a16:colId xmlns="" xmlns:a16="http://schemas.microsoft.com/office/drawing/2014/main" val="3866744107"/>
                    </a:ext>
                  </a:extLst>
                </a:gridCol>
                <a:gridCol w="339587">
                  <a:extLst>
                    <a:ext uri="{9D8B030D-6E8A-4147-A177-3AD203B41FA5}">
                      <a16:colId xmlns="" xmlns:a16="http://schemas.microsoft.com/office/drawing/2014/main" val="1055596206"/>
                    </a:ext>
                  </a:extLst>
                </a:gridCol>
              </a:tblGrid>
              <a:tr h="139542"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회차별 추첨 결과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3438566"/>
                  </a:ext>
                </a:extLst>
              </a:tr>
              <a:tr h="930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년도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회차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추첨일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1</a:t>
                      </a:r>
                      <a:r>
                        <a:rPr lang="ko-KR" altLang="en-US" sz="300" u="none" strike="noStrike">
                          <a:effectLst/>
                        </a:rPr>
                        <a:t>등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2</a:t>
                      </a:r>
                      <a:r>
                        <a:rPr lang="ko-KR" altLang="en-US" sz="300" u="none" strike="noStrike">
                          <a:effectLst/>
                        </a:rPr>
                        <a:t>등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3</a:t>
                      </a:r>
                      <a:r>
                        <a:rPr lang="ko-KR" altLang="en-US" sz="300" u="none" strike="noStrike">
                          <a:effectLst/>
                        </a:rPr>
                        <a:t>등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4</a:t>
                      </a:r>
                      <a:r>
                        <a:rPr lang="ko-KR" altLang="en-US" sz="300" u="none" strike="noStrike">
                          <a:effectLst/>
                        </a:rPr>
                        <a:t>등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5</a:t>
                      </a:r>
                      <a:r>
                        <a:rPr lang="ko-KR" altLang="en-US" sz="300" u="none" strike="noStrike">
                          <a:effectLst/>
                        </a:rPr>
                        <a:t>등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당첨번호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u="none" strike="noStrike">
                          <a:effectLst/>
                        </a:rPr>
                        <a:t>당첨번호 합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664422978"/>
                  </a:ext>
                </a:extLst>
              </a:tr>
              <a:tr h="217065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당첨자수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 금액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당첨자수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 금액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당첨자수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 금액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당첨자수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 금액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당첨자수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당첨 금액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u="none" strike="noStrike">
                          <a:effectLst/>
                        </a:rPr>
                        <a:t>보너스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925879"/>
                  </a:ext>
                </a:extLst>
              </a:tr>
              <a:tr h="930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2021.1.16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2,157,656,182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55,714,127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2,949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1,341,371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138,433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2,224,563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969009314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2021.1.9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1,765,554,491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53,878,424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2,490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1,536,293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124,224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2,120,882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134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544829481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2021.1.2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1,961,836,356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53,805,639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3,057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1,390,464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147,665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2,440,455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115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614755996"/>
                  </a:ext>
                </a:extLst>
              </a:tr>
              <a:tr h="93028">
                <a:tc rowSpan="52"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2020.12.26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3,435,045,108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54,156,117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1,472,283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135,763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2,238,429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147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92542622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2020.12.19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3,761,680,313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72,340,007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2,473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1,521,101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120,907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2,045,438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160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983982136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2020.12.12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1,347,297,422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41,296,473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3,275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1,097,037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145,544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2,282,851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157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40722244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2020.12.5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2,846,071,079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74,407,088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1,629,353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123,292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2,087,480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71212459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2020.11.28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1,708,363,039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55,245,571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1,380,110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128,408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2,127,595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169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082650019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2020.11.21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2,249,466,563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58,579,859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1,481,277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124,971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2,096,955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69811166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2020.11.14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2,058,420,819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66,206,518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1,521,683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124,141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2,092,601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116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05818573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2020.11.7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1,492,069,179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45,214,218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2,864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1,215,606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140,160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2,252,623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95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76653792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2020.10.31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1,711,055,424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30,894,057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2,933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1,263,992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134,376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2,118,071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01800851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2020.10.24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5,765,772,844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58,240,130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2,359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1,629,440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116,726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1,985,417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598722228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2020.10.17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2,927,797,079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61,963,960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1,762,407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114,043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1,962,088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191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38232951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2020.10.10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3,390,022,983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61,797,294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1,634,309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120,969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2,067,196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133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40460903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2020.10.3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2,957,108,063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73,015,014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1,518,803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121,943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2,041,653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38154029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2020.9.26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2,832,418,829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68,664,699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2,776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1,360,432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128,480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2,124,548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175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84053298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2020.9.19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1,308,035,157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38,330,701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3,028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1,151,947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140,880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2,244,712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85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07638128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2020.9.12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3,134,591,358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45,148,436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1,385,761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121,873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2,011,931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916378731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2020.9.5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3,714,203,875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58,955,618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1,593,396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118,446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1,979,589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163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19167858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2020.8.29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2,032,490,663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47,048,395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2,923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1,158,907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133,167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2,085,580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90965140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2020.8.22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1,771,080,532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52,090,604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1,516,986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117,863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1,944,019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184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05371689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2020.8.15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2,382,430,667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51,791,972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2,198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1,625,863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113,214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1,920,852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177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086752289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2020.8.8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2,667,554,625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63,513,206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2,376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1,496,945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115,877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1,937,187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168233198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2020.8.1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3,417,904,500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38,403,422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2,876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1,188,423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136,052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2,097,501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93600103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2020.7.25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1,232,573,405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48,504,047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1,302,123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129,993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2,101,238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115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21173468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2020.7.18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3,120,260,197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68,684,973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2,348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1,550,385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117,181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1,984,222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57068060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2020.7.11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4,305,150,450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64,064,739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1,411,896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122,864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2,052,965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144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63209909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2020.7.4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1,117,622,646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38,986,837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1,233,580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137,216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2,183,337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46861942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2020.6.27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2,144,799,638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76,056,725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2,260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1,581,711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117,542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2,000,201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96071216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2020.6.20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2,025,384,341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53,045,781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2,184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1,700,186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111,426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1,857,917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964536336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2020.6.13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3,518,640,500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55,851,437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1,444,434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119,025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1,966,167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91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49983196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2020.6.6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1,950,005,557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65,000,186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2,585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1,382,983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122,904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2,006,794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178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230589618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2020.5.30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1,338,755,602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54,091,136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1,447,108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122,530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1,996,371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297603232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2020.5.23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1,493,500,581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49,783,353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2,547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1,368,212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125,332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2,030,860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112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00633313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2020.5.16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2,113,538,625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60,733,869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1,370,115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123,236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2,064,778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858446116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2020.5.9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941,316,375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45,758,435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2,694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1,222,943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128,516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2,074,354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344103125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2020.5.2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2,021,062,875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58,814,000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1,599,863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111,558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1,910,295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33072369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2020.4.25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2,834,856,141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66,312,425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2,161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1,749,102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108,610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1,858,567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69220734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2020.4.18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3,165,059,036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55,112,969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1,605,465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112,189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1,903,128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199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928789394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2020.4.11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2,472,607,250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58,871,602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2,369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1,565,602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117,171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1,988,860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112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717127212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2020.4.4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3,017,862,536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45,725,190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1,332,138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129,133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2,111,090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262033732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2020.3.28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2,718,077,813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39,392,433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1,550,751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115,626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1,938,996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60140503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2020.3.21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1,684,582,212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74,488,330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1,575,963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111,981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1,902,821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104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1761690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2020.3.14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1,619,317,529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52,365,990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1,479,141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119,126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1,945,304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148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975035839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2020.3.7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2,267,974,667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50,775,553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2,308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1,473,987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114,451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1,890,747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130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438827940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2020.2.29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3,349,851,375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65,683,361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2,385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1,404,550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113,132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1,872,855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127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4091395796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2020.2.22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3,359,356,063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63,384,077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2,402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1,398,567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121,900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1,993,765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140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226742184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2020.2.15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2,639,313,235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62,840,792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3,240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1,086,138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137,051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2,005,739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181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98589878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2020.2.8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1,619,922,520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56,610,196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2,398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1,463,650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121,076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1,996,656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109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562868803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2020.2.1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3,053,222,036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77,436,791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2,586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1,377,453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128,068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2,066,172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151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886419061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2020.1.25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1,928,079,219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66,485,491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2,750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1,402,240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134,059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2,185,782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191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92141885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2020.1.18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2,377,935,959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63,694,714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2,331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1,530,204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116,749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1,971,982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212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2245046569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2020.1.11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2,377,433,625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61,485,353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2,113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1,687,720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116,062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1,899,696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23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>
                          <a:effectLst/>
                        </a:rPr>
                        <a:t>122</a:t>
                      </a:r>
                      <a:endParaRPr lang="en-US" altLang="x-none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3465019387"/>
                  </a:ext>
                </a:extLst>
              </a:tr>
              <a:tr h="93028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892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x-none" sz="300" u="none" strike="noStrike">
                          <a:effectLst/>
                        </a:rPr>
                        <a:t>2020.1.4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1,282,017,464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78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46,569,011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2,709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1,340,858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134,155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50,000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2,155,749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5,000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9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17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18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26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42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300" u="none" strike="noStrike">
                          <a:effectLst/>
                        </a:rPr>
                        <a:t>36</a:t>
                      </a:r>
                      <a:endParaRPr lang="en-US" altLang="x-none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x-none" sz="400" u="none" strike="noStrike" dirty="0">
                          <a:effectLst/>
                        </a:rPr>
                        <a:t>116</a:t>
                      </a:r>
                      <a:endParaRPr lang="en-US" altLang="x-none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147" marR="3147" marT="3147" marB="0" anchor="ctr"/>
                </a:tc>
                <a:extLst>
                  <a:ext uri="{0D108BD9-81ED-4DB2-BD59-A6C34878D82A}">
                    <a16:rowId xmlns="" xmlns:a16="http://schemas.microsoft.com/office/drawing/2014/main" val="1890679436"/>
                  </a:ext>
                </a:extLst>
              </a:tr>
            </a:tbl>
          </a:graphicData>
        </a:graphic>
      </p:graphicFrame>
      <p:sp>
        <p:nvSpPr>
          <p:cNvPr id="99" name="제목 1">
            <a:extLst>
              <a:ext uri="{FF2B5EF4-FFF2-40B4-BE49-F238E27FC236}">
                <a16:creationId xmlns="" xmlns:a16="http://schemas.microsoft.com/office/drawing/2014/main" id="{717DFF18-9113-3A44-B1BA-146C6C89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85" y="303652"/>
            <a:ext cx="6116462" cy="60160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 가설의 실제 통계 자료</a:t>
            </a:r>
          </a:p>
        </p:txBody>
      </p:sp>
      <p:graphicFrame>
        <p:nvGraphicFramePr>
          <p:cNvPr id="58" name="차트 57">
            <a:extLst>
              <a:ext uri="{FF2B5EF4-FFF2-40B4-BE49-F238E27FC236}">
                <a16:creationId xmlns="" xmlns:a16="http://schemas.microsoft.com/office/drawing/2014/main" id="{48634163-0C74-864E-97E0-4615F807B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267372"/>
              </p:ext>
            </p:extLst>
          </p:nvPr>
        </p:nvGraphicFramePr>
        <p:xfrm>
          <a:off x="1936071" y="1531588"/>
          <a:ext cx="5093772" cy="484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328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Graphic spid="5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1759671-0D43-A04C-AB07-1229D91B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89" y="1186483"/>
            <a:ext cx="6400800" cy="3949700"/>
          </a:xfrm>
          <a:prstGeom prst="rect">
            <a:avLst/>
          </a:prstGeom>
        </p:spPr>
      </p:pic>
      <p:sp>
        <p:nvSpPr>
          <p:cNvPr id="64" name="제목 1">
            <a:extLst>
              <a:ext uri="{FF2B5EF4-FFF2-40B4-BE49-F238E27FC236}">
                <a16:creationId xmlns="" xmlns:a16="http://schemas.microsoft.com/office/drawing/2014/main" id="{06AE68F6-C9AC-EF4A-86A2-50F5C8E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85" y="453947"/>
            <a:ext cx="6116462" cy="60160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시계 열 이론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5797-AC6C-254E-AA5D-8C5C2E838BA7}"/>
              </a:ext>
            </a:extLst>
          </p:cNvPr>
          <p:cNvSpPr txBox="1"/>
          <p:nvPr/>
        </p:nvSpPr>
        <p:spPr>
          <a:xfrm>
            <a:off x="1656312" y="5583736"/>
            <a:ext cx="6362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500" dirty="0"/>
              <a:t>과거의</a:t>
            </a:r>
            <a:r>
              <a:rPr kumimoji="1" lang="ko-KR" altLang="en-US" sz="1500" dirty="0"/>
              <a:t> 패턴이 일정한 양상으로 앞으로 이어질 가능성이 있을 때</a:t>
            </a:r>
            <a:r>
              <a:rPr kumimoji="1" lang="en-US" altLang="ko-KR" sz="1500" dirty="0"/>
              <a:t>,</a:t>
            </a:r>
          </a:p>
          <a:p>
            <a:r>
              <a:rPr kumimoji="1" lang="x-none" altLang="en-US" sz="1500" dirty="0"/>
              <a:t>그</a:t>
            </a:r>
            <a:r>
              <a:rPr kumimoji="1" lang="ko-KR" altLang="en-US" sz="1500" dirty="0"/>
              <a:t> 패턴을 토대로 앞으로의 양상을 예측하는 이론</a:t>
            </a:r>
            <a:r>
              <a:rPr kumimoji="1" lang="en-US" altLang="ko-KR" sz="1500" dirty="0"/>
              <a:t>.</a:t>
            </a:r>
            <a:endParaRPr kumimoji="1" lang="x-none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6541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=""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=""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=""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=""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="" xmlns:a16="http://schemas.microsoft.com/office/drawing/2014/main" id="{06AE68F6-C9AC-EF4A-86A2-50F5C8E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85" y="453947"/>
            <a:ext cx="6116462" cy="60160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시계 열 </a:t>
            </a:r>
            <a:r>
              <a:rPr lang="ko-KR" altLang="en-US" dirty="0" smtClean="0">
                <a:solidFill>
                  <a:schemeClr val="tx1"/>
                </a:solidFill>
              </a:rPr>
              <a:t>이론  적용방법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5797-AC6C-254E-AA5D-8C5C2E838BA7}"/>
              </a:ext>
            </a:extLst>
          </p:cNvPr>
          <p:cNvSpPr txBox="1"/>
          <p:nvPr/>
        </p:nvSpPr>
        <p:spPr>
          <a:xfrm>
            <a:off x="1441508" y="6119614"/>
            <a:ext cx="6362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2. </a:t>
            </a:r>
            <a:r>
              <a:rPr kumimoji="1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이전 당첨번호</a:t>
            </a:r>
            <a:r>
              <a:rPr kumimoji="1" lang="ko-KR" altLang="en-US" sz="1500" noProof="0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500" noProof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합의 역방향으로 기존의 그래프가 진행할 것이라고                            </a:t>
            </a:r>
            <a:r>
              <a:rPr kumimoji="1" lang="en-US" altLang="ko-KR" sz="1500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500" noProof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고려하여 </a:t>
            </a:r>
            <a:r>
              <a:rPr kumimoji="1" lang="ko-KR" altLang="en-US" sz="1500" noProof="0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추첨번호</a:t>
            </a:r>
            <a:r>
              <a:rPr kumimoji="1" lang="ko-KR" altLang="en-US" sz="1500" noProof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합의 범위 산정</a:t>
            </a:r>
            <a:r>
              <a:rPr kumimoji="1" lang="en-US" altLang="ko-KR" sz="1500" noProof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.</a:t>
            </a:r>
            <a:endParaRPr kumimoji="1" lang="x-none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876235799"/>
              </p:ext>
            </p:extLst>
          </p:nvPr>
        </p:nvGraphicFramePr>
        <p:xfrm>
          <a:off x="1573228" y="110822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2051720" y="2233055"/>
            <a:ext cx="5463898" cy="14519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2699792" y="3320139"/>
            <a:ext cx="144016" cy="108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6414176" y="2437942"/>
            <a:ext cx="144016" cy="108861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3" idx="0"/>
          </p:cNvCxnSpPr>
          <p:nvPr/>
        </p:nvCxnSpPr>
        <p:spPr>
          <a:xfrm>
            <a:off x="2771800" y="2233055"/>
            <a:ext cx="0" cy="1087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486184" y="2546803"/>
            <a:ext cx="0" cy="110545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ADC5797-AC6C-254E-AA5D-8C5C2E838BA7}"/>
              </a:ext>
            </a:extLst>
          </p:cNvPr>
          <p:cNvSpPr txBox="1"/>
          <p:nvPr/>
        </p:nvSpPr>
        <p:spPr>
          <a:xfrm>
            <a:off x="1471869" y="5421265"/>
            <a:ext cx="6362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5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1. </a:t>
            </a:r>
            <a:r>
              <a:rPr kumimoji="1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경우의 수를 생각하여</a:t>
            </a:r>
            <a:r>
              <a:rPr kumimoji="1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 양끝 단의 </a:t>
            </a:r>
            <a:r>
              <a:rPr kumimoji="1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21</a:t>
            </a:r>
            <a:r>
              <a:rPr kumimoji="1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에서 가까운 합의 조합과</a:t>
            </a:r>
            <a:endParaRPr kumimoji="1" lang="en-US" altLang="ko-KR" sz="1500" b="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en-US" sz="1500" baseline="0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en-US" sz="1500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en-US" sz="1500" baseline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255</a:t>
            </a:r>
            <a:r>
              <a:rPr kumimoji="1" lang="ko-KR" altLang="en-US" sz="1500" baseline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에 가까운 합의 조합은 제외</a:t>
            </a:r>
            <a:r>
              <a:rPr kumimoji="1" lang="en-US" altLang="ko-KR" sz="1500" baseline="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.</a:t>
            </a:r>
            <a:endParaRPr kumimoji="1" lang="x-none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54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  <p:bldGraphic spid="4" grpId="0">
        <p:bldAsOne/>
      </p:bldGraphic>
      <p:bldP spid="2" grpId="0" animBg="1"/>
      <p:bldP spid="3" grpId="0" animBg="1"/>
      <p:bldP spid="56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2" name="Freeform 5">
              <a:extLst>
                <a:ext uri="{FF2B5EF4-FFF2-40B4-BE49-F238E27FC236}">
                  <a16:creationId xmlns=""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=""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=""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=""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=""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=""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=""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=""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=""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=""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=""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=""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=""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=""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=""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=""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=""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=""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=""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=""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094" y="-1"/>
            <a:ext cx="91299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0" name="Freeform 5">
              <a:extLst>
                <a:ext uri="{FF2B5EF4-FFF2-40B4-BE49-F238E27FC236}">
                  <a16:creationId xmlns=""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=""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=""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=""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=""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=""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=""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=""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=""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=""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=""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6">
              <a:extLst>
                <a:ext uri="{FF2B5EF4-FFF2-40B4-BE49-F238E27FC236}">
                  <a16:creationId xmlns=""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7">
              <a:extLst>
                <a:ext uri="{FF2B5EF4-FFF2-40B4-BE49-F238E27FC236}">
                  <a16:creationId xmlns=""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=""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=""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=""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1">
              <a:extLst>
                <a:ext uri="{FF2B5EF4-FFF2-40B4-BE49-F238E27FC236}">
                  <a16:creationId xmlns=""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=""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=""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899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92BCB4-E7B3-5A41-BACC-26029A8B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8" y="224962"/>
            <a:ext cx="4708125" cy="611518"/>
          </a:xfrm>
        </p:spPr>
        <p:txBody>
          <a:bodyPr vert="horz" lIns="228600" tIns="228600" rIns="228600" bIns="0" rtlCol="0" anchor="t">
            <a:noAutofit/>
          </a:bodyPr>
          <a:lstStyle/>
          <a:p>
            <a:pPr marL="857250" indent="-857250" algn="l" defTabSz="914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2500" spc="-150" dirty="0" smtClean="0">
                <a:solidFill>
                  <a:schemeClr val="tx1"/>
                </a:solidFill>
              </a:rPr>
              <a:t>알고리즘</a:t>
            </a:r>
            <a:endParaRPr kumimoji="1" lang="en-US" altLang="en-US" sz="2500" spc="-150" dirty="0">
              <a:solidFill>
                <a:schemeClr val="tx1"/>
              </a:solidFill>
            </a:endParaRPr>
          </a:p>
        </p:txBody>
      </p:sp>
      <p:grpSp>
        <p:nvGrpSpPr>
          <p:cNvPr id="102" name="Group 111"/>
          <p:cNvGrpSpPr>
            <a:grpSpLocks noChangeAspect="1"/>
          </p:cNvGrpSpPr>
          <p:nvPr/>
        </p:nvGrpSpPr>
        <p:grpSpPr bwMode="auto">
          <a:xfrm>
            <a:off x="1133475" y="947738"/>
            <a:ext cx="4173538" cy="5810250"/>
            <a:chOff x="714" y="597"/>
            <a:chExt cx="2629" cy="3660"/>
          </a:xfrm>
        </p:grpSpPr>
        <p:sp>
          <p:nvSpPr>
            <p:cNvPr id="103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714" y="597"/>
              <a:ext cx="2629" cy="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12"/>
            <p:cNvSpPr>
              <a:spLocks/>
            </p:cNvSpPr>
            <p:nvPr/>
          </p:nvSpPr>
          <p:spPr bwMode="auto">
            <a:xfrm>
              <a:off x="1718" y="650"/>
              <a:ext cx="133" cy="129"/>
            </a:xfrm>
            <a:custGeom>
              <a:avLst/>
              <a:gdLst>
                <a:gd name="T0" fmla="*/ 0 w 133"/>
                <a:gd name="T1" fmla="*/ 129 h 129"/>
                <a:gd name="T2" fmla="*/ 133 w 133"/>
                <a:gd name="T3" fmla="*/ 129 h 129"/>
                <a:gd name="T4" fmla="*/ 133 w 133"/>
                <a:gd name="T5" fmla="*/ 0 h 129"/>
                <a:gd name="T6" fmla="*/ 0 w 133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9">
                  <a:moveTo>
                    <a:pt x="0" y="129"/>
                  </a:moveTo>
                  <a:lnTo>
                    <a:pt x="133" y="129"/>
                  </a:lnTo>
                  <a:lnTo>
                    <a:pt x="133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13"/>
            <p:cNvSpPr>
              <a:spLocks/>
            </p:cNvSpPr>
            <p:nvPr/>
          </p:nvSpPr>
          <p:spPr bwMode="auto">
            <a:xfrm>
              <a:off x="1718" y="650"/>
              <a:ext cx="133" cy="129"/>
            </a:xfrm>
            <a:custGeom>
              <a:avLst/>
              <a:gdLst>
                <a:gd name="T0" fmla="*/ 0 w 133"/>
                <a:gd name="T1" fmla="*/ 129 h 129"/>
                <a:gd name="T2" fmla="*/ 133 w 133"/>
                <a:gd name="T3" fmla="*/ 129 h 129"/>
                <a:gd name="T4" fmla="*/ 133 w 133"/>
                <a:gd name="T5" fmla="*/ 0 h 129"/>
                <a:gd name="T6" fmla="*/ 0 w 133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9">
                  <a:moveTo>
                    <a:pt x="0" y="129"/>
                  </a:moveTo>
                  <a:lnTo>
                    <a:pt x="133" y="129"/>
                  </a:lnTo>
                  <a:lnTo>
                    <a:pt x="133" y="0"/>
                  </a:lnTo>
                  <a:lnTo>
                    <a:pt x="0" y="129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38" name="Picture 1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603"/>
              <a:ext cx="6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115"/>
            <p:cNvSpPr>
              <a:spLocks/>
            </p:cNvSpPr>
            <p:nvPr/>
          </p:nvSpPr>
          <p:spPr bwMode="auto">
            <a:xfrm>
              <a:off x="1258" y="606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4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4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116"/>
            <p:cNvSpPr>
              <a:spLocks noChangeArrowheads="1"/>
            </p:cNvSpPr>
            <p:nvPr/>
          </p:nvSpPr>
          <p:spPr bwMode="auto">
            <a:xfrm>
              <a:off x="1459" y="650"/>
              <a:ext cx="27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smtClean="0">
                  <a:latin typeface="굴림" panose="020B0600000101010101" pitchFamily="50" charset="-127"/>
                  <a:ea typeface="굴림" panose="020B0600000101010101" pitchFamily="50" charset="-127"/>
                </a:rPr>
                <a:t>시</a:t>
              </a:r>
              <a:r>
                <a:rPr lang="ko-KR" altLang="en-US" sz="800">
                  <a:latin typeface="굴림" panose="020B0600000101010101" pitchFamily="50" charset="-127"/>
                  <a:ea typeface="굴림" panose="020B0600000101010101" pitchFamily="50" charset="-127"/>
                </a:rPr>
                <a:t>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10" name="Rectangle 119"/>
            <p:cNvSpPr>
              <a:spLocks noChangeArrowheads="1"/>
            </p:cNvSpPr>
            <p:nvPr/>
          </p:nvSpPr>
          <p:spPr bwMode="auto">
            <a:xfrm>
              <a:off x="1625" y="656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45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1079"/>
              <a:ext cx="6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Freeform 122"/>
            <p:cNvSpPr>
              <a:spLocks/>
            </p:cNvSpPr>
            <p:nvPr/>
          </p:nvSpPr>
          <p:spPr bwMode="auto">
            <a:xfrm>
              <a:off x="1258" y="1082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123"/>
            <p:cNvSpPr>
              <a:spLocks noChangeArrowheads="1"/>
            </p:cNvSpPr>
            <p:nvPr/>
          </p:nvSpPr>
          <p:spPr bwMode="auto">
            <a:xfrm>
              <a:off x="1346" y="1132"/>
              <a:ext cx="38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이전번호입</a:t>
              </a:r>
              <a:r>
                <a:rPr lang="ko-KR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력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14" name="Rectangle 124"/>
            <p:cNvSpPr>
              <a:spLocks noChangeArrowheads="1"/>
            </p:cNvSpPr>
            <p:nvPr/>
          </p:nvSpPr>
          <p:spPr bwMode="auto">
            <a:xfrm>
              <a:off x="1550" y="1132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50" name="Picture 1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1555"/>
              <a:ext cx="6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127"/>
            <p:cNvSpPr>
              <a:spLocks/>
            </p:cNvSpPr>
            <p:nvPr/>
          </p:nvSpPr>
          <p:spPr bwMode="auto">
            <a:xfrm>
              <a:off x="1258" y="1557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1349" y="1607"/>
              <a:ext cx="25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구매횟수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18" name="Rectangle 129"/>
            <p:cNvSpPr>
              <a:spLocks noChangeArrowheads="1"/>
            </p:cNvSpPr>
            <p:nvPr/>
          </p:nvSpPr>
          <p:spPr bwMode="auto">
            <a:xfrm>
              <a:off x="1617" y="1607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19" name="Rectangle 130"/>
            <p:cNvSpPr>
              <a:spLocks noChangeArrowheads="1"/>
            </p:cNvSpPr>
            <p:nvPr/>
          </p:nvSpPr>
          <p:spPr bwMode="auto">
            <a:xfrm>
              <a:off x="1632" y="1607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입력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55" name="Picture 1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2659"/>
              <a:ext cx="6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32"/>
            <p:cNvSpPr>
              <a:spLocks/>
            </p:cNvSpPr>
            <p:nvPr/>
          </p:nvSpPr>
          <p:spPr bwMode="auto">
            <a:xfrm>
              <a:off x="2325" y="2661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33"/>
            <p:cNvSpPr>
              <a:spLocks noChangeArrowheads="1"/>
            </p:cNvSpPr>
            <p:nvPr/>
          </p:nvSpPr>
          <p:spPr bwMode="auto">
            <a:xfrm>
              <a:off x="2392" y="2711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로또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46" name="Rectangle 134"/>
            <p:cNvSpPr>
              <a:spLocks noChangeArrowheads="1"/>
            </p:cNvSpPr>
            <p:nvPr/>
          </p:nvSpPr>
          <p:spPr bwMode="auto">
            <a:xfrm>
              <a:off x="2526" y="2711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48" name="Rectangle 135"/>
            <p:cNvSpPr>
              <a:spLocks noChangeArrowheads="1"/>
            </p:cNvSpPr>
            <p:nvPr/>
          </p:nvSpPr>
          <p:spPr bwMode="auto">
            <a:xfrm>
              <a:off x="2541" y="2711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2575" y="2711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자리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74" name="Rectangle 137"/>
            <p:cNvSpPr>
              <a:spLocks noChangeArrowheads="1"/>
            </p:cNvSpPr>
            <p:nvPr/>
          </p:nvSpPr>
          <p:spPr bwMode="auto">
            <a:xfrm>
              <a:off x="2709" y="2711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75" name="Rectangle 138"/>
            <p:cNvSpPr>
              <a:spLocks noChangeArrowheads="1"/>
            </p:cNvSpPr>
            <p:nvPr/>
          </p:nvSpPr>
          <p:spPr bwMode="auto">
            <a:xfrm>
              <a:off x="2724" y="2711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생성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63" name="Picture 1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4074"/>
              <a:ext cx="6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Freeform 140"/>
            <p:cNvSpPr>
              <a:spLocks/>
            </p:cNvSpPr>
            <p:nvPr/>
          </p:nvSpPr>
          <p:spPr bwMode="auto">
            <a:xfrm>
              <a:off x="1258" y="4079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141"/>
            <p:cNvSpPr>
              <a:spLocks noChangeArrowheads="1"/>
            </p:cNvSpPr>
            <p:nvPr/>
          </p:nvSpPr>
          <p:spPr bwMode="auto">
            <a:xfrm>
              <a:off x="1491" y="4129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종료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66" name="Picture 14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2061"/>
              <a:ext cx="6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Freeform 143"/>
            <p:cNvSpPr>
              <a:spLocks/>
            </p:cNvSpPr>
            <p:nvPr/>
          </p:nvSpPr>
          <p:spPr bwMode="auto">
            <a:xfrm>
              <a:off x="2325" y="2066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144"/>
            <p:cNvSpPr>
              <a:spLocks noChangeArrowheads="1"/>
            </p:cNvSpPr>
            <p:nvPr/>
          </p:nvSpPr>
          <p:spPr bwMode="auto">
            <a:xfrm>
              <a:off x="2392" y="2116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로또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0" name="Rectangle 145"/>
            <p:cNvSpPr>
              <a:spLocks noChangeArrowheads="1"/>
            </p:cNvSpPr>
            <p:nvPr/>
          </p:nvSpPr>
          <p:spPr bwMode="auto">
            <a:xfrm>
              <a:off x="2526" y="2116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1" name="Rectangle 146"/>
            <p:cNvSpPr>
              <a:spLocks noChangeArrowheads="1"/>
            </p:cNvSpPr>
            <p:nvPr/>
          </p:nvSpPr>
          <p:spPr bwMode="auto">
            <a:xfrm>
              <a:off x="2541" y="2116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2" name="Rectangle 147"/>
            <p:cNvSpPr>
              <a:spLocks noChangeArrowheads="1"/>
            </p:cNvSpPr>
            <p:nvPr/>
          </p:nvSpPr>
          <p:spPr bwMode="auto">
            <a:xfrm>
              <a:off x="2575" y="2116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자리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3" name="Rectangle 148"/>
            <p:cNvSpPr>
              <a:spLocks noChangeArrowheads="1"/>
            </p:cNvSpPr>
            <p:nvPr/>
          </p:nvSpPr>
          <p:spPr bwMode="auto">
            <a:xfrm>
              <a:off x="2709" y="2116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4" name="Rectangle 149"/>
            <p:cNvSpPr>
              <a:spLocks noChangeArrowheads="1"/>
            </p:cNvSpPr>
            <p:nvPr/>
          </p:nvSpPr>
          <p:spPr bwMode="auto">
            <a:xfrm>
              <a:off x="2724" y="2116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생성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74" name="Picture 1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3098"/>
              <a:ext cx="6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Freeform 151"/>
            <p:cNvSpPr>
              <a:spLocks/>
            </p:cNvSpPr>
            <p:nvPr/>
          </p:nvSpPr>
          <p:spPr bwMode="auto">
            <a:xfrm>
              <a:off x="1258" y="3099"/>
              <a:ext cx="593" cy="173"/>
            </a:xfrm>
            <a:custGeom>
              <a:avLst/>
              <a:gdLst>
                <a:gd name="T0" fmla="*/ 0 w 593"/>
                <a:gd name="T1" fmla="*/ 173 h 173"/>
                <a:gd name="T2" fmla="*/ 460 w 593"/>
                <a:gd name="T3" fmla="*/ 173 h 173"/>
                <a:gd name="T4" fmla="*/ 593 w 593"/>
                <a:gd name="T5" fmla="*/ 43 h 173"/>
                <a:gd name="T6" fmla="*/ 593 w 593"/>
                <a:gd name="T7" fmla="*/ 0 h 173"/>
                <a:gd name="T8" fmla="*/ 0 w 593"/>
                <a:gd name="T9" fmla="*/ 0 h 173"/>
                <a:gd name="T10" fmla="*/ 0 w 593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73">
                  <a:moveTo>
                    <a:pt x="0" y="173"/>
                  </a:moveTo>
                  <a:lnTo>
                    <a:pt x="460" y="173"/>
                  </a:lnTo>
                  <a:lnTo>
                    <a:pt x="593" y="43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52"/>
            <p:cNvSpPr>
              <a:spLocks noChangeArrowheads="1"/>
            </p:cNvSpPr>
            <p:nvPr/>
          </p:nvSpPr>
          <p:spPr bwMode="auto">
            <a:xfrm>
              <a:off x="1325" y="3149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로또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1459" y="3149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8" name="Rectangle 154"/>
            <p:cNvSpPr>
              <a:spLocks noChangeArrowheads="1"/>
            </p:cNvSpPr>
            <p:nvPr/>
          </p:nvSpPr>
          <p:spPr bwMode="auto">
            <a:xfrm>
              <a:off x="1474" y="3149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89" name="Rectangle 155"/>
            <p:cNvSpPr>
              <a:spLocks noChangeArrowheads="1"/>
            </p:cNvSpPr>
            <p:nvPr/>
          </p:nvSpPr>
          <p:spPr bwMode="auto">
            <a:xfrm>
              <a:off x="1508" y="3149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자리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90" name="Rectangle 156"/>
            <p:cNvSpPr>
              <a:spLocks noChangeArrowheads="1"/>
            </p:cNvSpPr>
            <p:nvPr/>
          </p:nvSpPr>
          <p:spPr bwMode="auto">
            <a:xfrm>
              <a:off x="1642" y="3149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91" name="Rectangle 157"/>
            <p:cNvSpPr>
              <a:spLocks noChangeArrowheads="1"/>
            </p:cNvSpPr>
            <p:nvPr/>
          </p:nvSpPr>
          <p:spPr bwMode="auto">
            <a:xfrm>
              <a:off x="1657" y="3149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생성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82" name="Picture 15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1976"/>
              <a:ext cx="60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Freeform 159"/>
            <p:cNvSpPr>
              <a:spLocks/>
            </p:cNvSpPr>
            <p:nvPr/>
          </p:nvSpPr>
          <p:spPr bwMode="auto">
            <a:xfrm>
              <a:off x="1258" y="1979"/>
              <a:ext cx="593" cy="346"/>
            </a:xfrm>
            <a:custGeom>
              <a:avLst/>
              <a:gdLst>
                <a:gd name="T0" fmla="*/ 0 w 593"/>
                <a:gd name="T1" fmla="*/ 173 h 346"/>
                <a:gd name="T2" fmla="*/ 297 w 593"/>
                <a:gd name="T3" fmla="*/ 0 h 346"/>
                <a:gd name="T4" fmla="*/ 593 w 593"/>
                <a:gd name="T5" fmla="*/ 173 h 346"/>
                <a:gd name="T6" fmla="*/ 297 w 593"/>
                <a:gd name="T7" fmla="*/ 346 h 346"/>
                <a:gd name="T8" fmla="*/ 0 w 593"/>
                <a:gd name="T9" fmla="*/ 17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346">
                  <a:moveTo>
                    <a:pt x="0" y="173"/>
                  </a:moveTo>
                  <a:lnTo>
                    <a:pt x="297" y="0"/>
                  </a:lnTo>
                  <a:lnTo>
                    <a:pt x="593" y="173"/>
                  </a:lnTo>
                  <a:lnTo>
                    <a:pt x="297" y="346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Rectangle 160"/>
            <p:cNvSpPr>
              <a:spLocks noChangeArrowheads="1"/>
            </p:cNvSpPr>
            <p:nvPr/>
          </p:nvSpPr>
          <p:spPr bwMode="auto">
            <a:xfrm>
              <a:off x="1386" y="2114"/>
              <a:ext cx="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If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26" name="Rectangle 161"/>
            <p:cNvSpPr>
              <a:spLocks noChangeArrowheads="1"/>
            </p:cNvSpPr>
            <p:nvPr/>
          </p:nvSpPr>
          <p:spPr bwMode="auto">
            <a:xfrm>
              <a:off x="1439" y="2114"/>
              <a:ext cx="9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138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27" name="Rectangle 162"/>
            <p:cNvSpPr>
              <a:spLocks noChangeArrowheads="1"/>
            </p:cNvSpPr>
            <p:nvPr/>
          </p:nvSpPr>
          <p:spPr bwMode="auto">
            <a:xfrm>
              <a:off x="1540" y="2114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&gt;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28" name="Rectangle 163"/>
            <p:cNvSpPr>
              <a:spLocks noChangeArrowheads="1"/>
            </p:cNvSpPr>
            <p:nvPr/>
          </p:nvSpPr>
          <p:spPr bwMode="auto">
            <a:xfrm>
              <a:off x="1574" y="2114"/>
              <a:ext cx="1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range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pic>
          <p:nvPicPr>
            <p:cNvPr id="1188" name="Picture 16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2573"/>
              <a:ext cx="6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Freeform 165"/>
            <p:cNvSpPr>
              <a:spLocks/>
            </p:cNvSpPr>
            <p:nvPr/>
          </p:nvSpPr>
          <p:spPr bwMode="auto">
            <a:xfrm>
              <a:off x="1258" y="2575"/>
              <a:ext cx="593" cy="345"/>
            </a:xfrm>
            <a:custGeom>
              <a:avLst/>
              <a:gdLst>
                <a:gd name="T0" fmla="*/ 0 w 593"/>
                <a:gd name="T1" fmla="*/ 173 h 345"/>
                <a:gd name="T2" fmla="*/ 297 w 593"/>
                <a:gd name="T3" fmla="*/ 0 h 345"/>
                <a:gd name="T4" fmla="*/ 593 w 593"/>
                <a:gd name="T5" fmla="*/ 173 h 345"/>
                <a:gd name="T6" fmla="*/ 297 w 593"/>
                <a:gd name="T7" fmla="*/ 345 h 345"/>
                <a:gd name="T8" fmla="*/ 0 w 593"/>
                <a:gd name="T9" fmla="*/ 17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345">
                  <a:moveTo>
                    <a:pt x="0" y="173"/>
                  </a:moveTo>
                  <a:lnTo>
                    <a:pt x="297" y="0"/>
                  </a:lnTo>
                  <a:lnTo>
                    <a:pt x="593" y="173"/>
                  </a:lnTo>
                  <a:lnTo>
                    <a:pt x="297" y="345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Rectangle 166"/>
            <p:cNvSpPr>
              <a:spLocks noChangeArrowheads="1"/>
            </p:cNvSpPr>
            <p:nvPr/>
          </p:nvSpPr>
          <p:spPr bwMode="auto">
            <a:xfrm>
              <a:off x="1386" y="2709"/>
              <a:ext cx="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If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2" name="Rectangle 167"/>
            <p:cNvSpPr>
              <a:spLocks noChangeArrowheads="1"/>
            </p:cNvSpPr>
            <p:nvPr/>
          </p:nvSpPr>
          <p:spPr bwMode="auto">
            <a:xfrm>
              <a:off x="1439" y="2709"/>
              <a:ext cx="9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138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3" name="Rectangle 168"/>
            <p:cNvSpPr>
              <a:spLocks noChangeArrowheads="1"/>
            </p:cNvSpPr>
            <p:nvPr/>
          </p:nvSpPr>
          <p:spPr bwMode="auto">
            <a:xfrm>
              <a:off x="1540" y="2709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=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4" name="Rectangle 169"/>
            <p:cNvSpPr>
              <a:spLocks noChangeArrowheads="1"/>
            </p:cNvSpPr>
            <p:nvPr/>
          </p:nvSpPr>
          <p:spPr bwMode="auto">
            <a:xfrm>
              <a:off x="1574" y="2709"/>
              <a:ext cx="1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range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pic>
          <p:nvPicPr>
            <p:cNvPr id="1194" name="Picture 17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3556"/>
              <a:ext cx="60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Freeform 171"/>
            <p:cNvSpPr>
              <a:spLocks/>
            </p:cNvSpPr>
            <p:nvPr/>
          </p:nvSpPr>
          <p:spPr bwMode="auto">
            <a:xfrm>
              <a:off x="1258" y="3560"/>
              <a:ext cx="593" cy="346"/>
            </a:xfrm>
            <a:custGeom>
              <a:avLst/>
              <a:gdLst>
                <a:gd name="T0" fmla="*/ 0 w 593"/>
                <a:gd name="T1" fmla="*/ 173 h 346"/>
                <a:gd name="T2" fmla="*/ 297 w 593"/>
                <a:gd name="T3" fmla="*/ 0 h 346"/>
                <a:gd name="T4" fmla="*/ 593 w 593"/>
                <a:gd name="T5" fmla="*/ 173 h 346"/>
                <a:gd name="T6" fmla="*/ 297 w 593"/>
                <a:gd name="T7" fmla="*/ 346 h 346"/>
                <a:gd name="T8" fmla="*/ 0 w 593"/>
                <a:gd name="T9" fmla="*/ 17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346">
                  <a:moveTo>
                    <a:pt x="0" y="173"/>
                  </a:moveTo>
                  <a:lnTo>
                    <a:pt x="297" y="0"/>
                  </a:lnTo>
                  <a:lnTo>
                    <a:pt x="593" y="173"/>
                  </a:lnTo>
                  <a:lnTo>
                    <a:pt x="297" y="346"/>
                  </a:lnTo>
                  <a:lnTo>
                    <a:pt x="0" y="173"/>
                  </a:lnTo>
                  <a:close/>
                </a:path>
              </a:pathLst>
            </a:custGeom>
            <a:noFill/>
            <a:ln w="9525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Rectangle 172"/>
            <p:cNvSpPr>
              <a:spLocks noChangeArrowheads="1"/>
            </p:cNvSpPr>
            <p:nvPr/>
          </p:nvSpPr>
          <p:spPr bwMode="auto">
            <a:xfrm>
              <a:off x="1457" y="3653"/>
              <a:ext cx="19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횟수를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7" name="Rectangle 173"/>
            <p:cNvSpPr>
              <a:spLocks noChangeArrowheads="1"/>
            </p:cNvSpPr>
            <p:nvPr/>
          </p:nvSpPr>
          <p:spPr bwMode="auto">
            <a:xfrm>
              <a:off x="1658" y="3653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8" name="Rectangle 174"/>
            <p:cNvSpPr>
              <a:spLocks noChangeArrowheads="1"/>
            </p:cNvSpPr>
            <p:nvPr/>
          </p:nvSpPr>
          <p:spPr bwMode="auto">
            <a:xfrm>
              <a:off x="1408" y="3740"/>
              <a:ext cx="25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채웠는가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39" name="Rectangle 175"/>
            <p:cNvSpPr>
              <a:spLocks noChangeArrowheads="1"/>
            </p:cNvSpPr>
            <p:nvPr/>
          </p:nvSpPr>
          <p:spPr bwMode="auto">
            <a:xfrm>
              <a:off x="1676" y="3740"/>
              <a:ext cx="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?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041" name="Line 176"/>
            <p:cNvSpPr>
              <a:spLocks noChangeShapeType="1"/>
            </p:cNvSpPr>
            <p:nvPr/>
          </p:nvSpPr>
          <p:spPr bwMode="auto">
            <a:xfrm>
              <a:off x="1555" y="779"/>
              <a:ext cx="0" cy="253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77"/>
            <p:cNvSpPr>
              <a:spLocks/>
            </p:cNvSpPr>
            <p:nvPr/>
          </p:nvSpPr>
          <p:spPr bwMode="auto">
            <a:xfrm>
              <a:off x="1525" y="1024"/>
              <a:ext cx="59" cy="58"/>
            </a:xfrm>
            <a:custGeom>
              <a:avLst/>
              <a:gdLst>
                <a:gd name="T0" fmla="*/ 59 w 59"/>
                <a:gd name="T1" fmla="*/ 0 h 58"/>
                <a:gd name="T2" fmla="*/ 30 w 59"/>
                <a:gd name="T3" fmla="*/ 58 h 58"/>
                <a:gd name="T4" fmla="*/ 0 w 59"/>
                <a:gd name="T5" fmla="*/ 0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30" y="58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Line 178"/>
            <p:cNvSpPr>
              <a:spLocks noChangeShapeType="1"/>
            </p:cNvSpPr>
            <p:nvPr/>
          </p:nvSpPr>
          <p:spPr bwMode="auto">
            <a:xfrm>
              <a:off x="1555" y="1255"/>
              <a:ext cx="0" cy="252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179"/>
            <p:cNvSpPr>
              <a:spLocks/>
            </p:cNvSpPr>
            <p:nvPr/>
          </p:nvSpPr>
          <p:spPr bwMode="auto">
            <a:xfrm>
              <a:off x="1525" y="1499"/>
              <a:ext cx="59" cy="58"/>
            </a:xfrm>
            <a:custGeom>
              <a:avLst/>
              <a:gdLst>
                <a:gd name="T0" fmla="*/ 59 w 59"/>
                <a:gd name="T1" fmla="*/ 0 h 58"/>
                <a:gd name="T2" fmla="*/ 30 w 59"/>
                <a:gd name="T3" fmla="*/ 58 h 58"/>
                <a:gd name="T4" fmla="*/ 0 w 59"/>
                <a:gd name="T5" fmla="*/ 0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30" y="58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Line 180"/>
            <p:cNvSpPr>
              <a:spLocks noChangeShapeType="1"/>
            </p:cNvSpPr>
            <p:nvPr/>
          </p:nvSpPr>
          <p:spPr bwMode="auto">
            <a:xfrm>
              <a:off x="1555" y="1730"/>
              <a:ext cx="0" cy="199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181"/>
            <p:cNvSpPr>
              <a:spLocks/>
            </p:cNvSpPr>
            <p:nvPr/>
          </p:nvSpPr>
          <p:spPr bwMode="auto">
            <a:xfrm>
              <a:off x="1525" y="1922"/>
              <a:ext cx="59" cy="57"/>
            </a:xfrm>
            <a:custGeom>
              <a:avLst/>
              <a:gdLst>
                <a:gd name="T0" fmla="*/ 59 w 59"/>
                <a:gd name="T1" fmla="*/ 0 h 57"/>
                <a:gd name="T2" fmla="*/ 30 w 59"/>
                <a:gd name="T3" fmla="*/ 57 h 57"/>
                <a:gd name="T4" fmla="*/ 0 w 59"/>
                <a:gd name="T5" fmla="*/ 0 h 57"/>
                <a:gd name="T6" fmla="*/ 59 w 5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0"/>
                  </a:moveTo>
                  <a:lnTo>
                    <a:pt x="30" y="57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Line 182"/>
            <p:cNvSpPr>
              <a:spLocks noChangeShapeType="1"/>
            </p:cNvSpPr>
            <p:nvPr/>
          </p:nvSpPr>
          <p:spPr bwMode="auto">
            <a:xfrm>
              <a:off x="1555" y="2325"/>
              <a:ext cx="0" cy="20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183"/>
            <p:cNvSpPr>
              <a:spLocks/>
            </p:cNvSpPr>
            <p:nvPr/>
          </p:nvSpPr>
          <p:spPr bwMode="auto">
            <a:xfrm>
              <a:off x="1525" y="2517"/>
              <a:ext cx="59" cy="58"/>
            </a:xfrm>
            <a:custGeom>
              <a:avLst/>
              <a:gdLst>
                <a:gd name="T0" fmla="*/ 59 w 59"/>
                <a:gd name="T1" fmla="*/ 0 h 58"/>
                <a:gd name="T2" fmla="*/ 30 w 59"/>
                <a:gd name="T3" fmla="*/ 58 h 58"/>
                <a:gd name="T4" fmla="*/ 0 w 59"/>
                <a:gd name="T5" fmla="*/ 0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30" y="58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Line 184"/>
            <p:cNvSpPr>
              <a:spLocks noChangeShapeType="1"/>
            </p:cNvSpPr>
            <p:nvPr/>
          </p:nvSpPr>
          <p:spPr bwMode="auto">
            <a:xfrm>
              <a:off x="1555" y="2920"/>
              <a:ext cx="0" cy="129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185"/>
            <p:cNvSpPr>
              <a:spLocks/>
            </p:cNvSpPr>
            <p:nvPr/>
          </p:nvSpPr>
          <p:spPr bwMode="auto">
            <a:xfrm>
              <a:off x="1525" y="3042"/>
              <a:ext cx="59" cy="57"/>
            </a:xfrm>
            <a:custGeom>
              <a:avLst/>
              <a:gdLst>
                <a:gd name="T0" fmla="*/ 59 w 59"/>
                <a:gd name="T1" fmla="*/ 0 h 57"/>
                <a:gd name="T2" fmla="*/ 30 w 59"/>
                <a:gd name="T3" fmla="*/ 57 h 57"/>
                <a:gd name="T4" fmla="*/ 0 w 59"/>
                <a:gd name="T5" fmla="*/ 0 h 57"/>
                <a:gd name="T6" fmla="*/ 59 w 5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0"/>
                  </a:moveTo>
                  <a:lnTo>
                    <a:pt x="30" y="57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Line 186"/>
            <p:cNvSpPr>
              <a:spLocks noChangeShapeType="1"/>
            </p:cNvSpPr>
            <p:nvPr/>
          </p:nvSpPr>
          <p:spPr bwMode="auto">
            <a:xfrm>
              <a:off x="1555" y="3272"/>
              <a:ext cx="0" cy="238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187"/>
            <p:cNvSpPr>
              <a:spLocks/>
            </p:cNvSpPr>
            <p:nvPr/>
          </p:nvSpPr>
          <p:spPr bwMode="auto">
            <a:xfrm>
              <a:off x="1525" y="3503"/>
              <a:ext cx="59" cy="57"/>
            </a:xfrm>
            <a:custGeom>
              <a:avLst/>
              <a:gdLst>
                <a:gd name="T0" fmla="*/ 59 w 59"/>
                <a:gd name="T1" fmla="*/ 0 h 57"/>
                <a:gd name="T2" fmla="*/ 30 w 59"/>
                <a:gd name="T3" fmla="*/ 57 h 57"/>
                <a:gd name="T4" fmla="*/ 0 w 59"/>
                <a:gd name="T5" fmla="*/ 0 h 57"/>
                <a:gd name="T6" fmla="*/ 59 w 5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0"/>
                  </a:moveTo>
                  <a:lnTo>
                    <a:pt x="30" y="57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Line 188"/>
            <p:cNvSpPr>
              <a:spLocks noChangeShapeType="1"/>
            </p:cNvSpPr>
            <p:nvPr/>
          </p:nvSpPr>
          <p:spPr bwMode="auto">
            <a:xfrm>
              <a:off x="1555" y="3906"/>
              <a:ext cx="0" cy="123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189"/>
            <p:cNvSpPr>
              <a:spLocks/>
            </p:cNvSpPr>
            <p:nvPr/>
          </p:nvSpPr>
          <p:spPr bwMode="auto">
            <a:xfrm>
              <a:off x="1525" y="4021"/>
              <a:ext cx="59" cy="58"/>
            </a:xfrm>
            <a:custGeom>
              <a:avLst/>
              <a:gdLst>
                <a:gd name="T0" fmla="*/ 59 w 59"/>
                <a:gd name="T1" fmla="*/ 0 h 58"/>
                <a:gd name="T2" fmla="*/ 30 w 59"/>
                <a:gd name="T3" fmla="*/ 58 h 58"/>
                <a:gd name="T4" fmla="*/ 0 w 59"/>
                <a:gd name="T5" fmla="*/ 0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30" y="58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Line 190"/>
            <p:cNvSpPr>
              <a:spLocks noChangeShapeType="1"/>
            </p:cNvSpPr>
            <p:nvPr/>
          </p:nvSpPr>
          <p:spPr bwMode="auto">
            <a:xfrm>
              <a:off x="1851" y="2152"/>
              <a:ext cx="423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191"/>
            <p:cNvSpPr>
              <a:spLocks/>
            </p:cNvSpPr>
            <p:nvPr/>
          </p:nvSpPr>
          <p:spPr bwMode="auto">
            <a:xfrm>
              <a:off x="2267" y="2124"/>
              <a:ext cx="58" cy="57"/>
            </a:xfrm>
            <a:custGeom>
              <a:avLst/>
              <a:gdLst>
                <a:gd name="T0" fmla="*/ 0 w 58"/>
                <a:gd name="T1" fmla="*/ 0 h 57"/>
                <a:gd name="T2" fmla="*/ 58 w 58"/>
                <a:gd name="T3" fmla="*/ 28 h 57"/>
                <a:gd name="T4" fmla="*/ 0 w 58"/>
                <a:gd name="T5" fmla="*/ 57 h 57"/>
                <a:gd name="T6" fmla="*/ 0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58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Line 192"/>
            <p:cNvSpPr>
              <a:spLocks noChangeShapeType="1"/>
            </p:cNvSpPr>
            <p:nvPr/>
          </p:nvSpPr>
          <p:spPr bwMode="auto">
            <a:xfrm>
              <a:off x="1851" y="2748"/>
              <a:ext cx="423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193"/>
            <p:cNvSpPr>
              <a:spLocks/>
            </p:cNvSpPr>
            <p:nvPr/>
          </p:nvSpPr>
          <p:spPr bwMode="auto">
            <a:xfrm>
              <a:off x="2267" y="2719"/>
              <a:ext cx="58" cy="57"/>
            </a:xfrm>
            <a:custGeom>
              <a:avLst/>
              <a:gdLst>
                <a:gd name="T0" fmla="*/ 0 w 58"/>
                <a:gd name="T1" fmla="*/ 0 h 57"/>
                <a:gd name="T2" fmla="*/ 58 w 58"/>
                <a:gd name="T3" fmla="*/ 29 h 57"/>
                <a:gd name="T4" fmla="*/ 0 w 58"/>
                <a:gd name="T5" fmla="*/ 57 h 57"/>
                <a:gd name="T6" fmla="*/ 0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58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194"/>
            <p:cNvSpPr>
              <a:spLocks/>
            </p:cNvSpPr>
            <p:nvPr/>
          </p:nvSpPr>
          <p:spPr bwMode="auto">
            <a:xfrm>
              <a:off x="1560" y="2834"/>
              <a:ext cx="1062" cy="741"/>
            </a:xfrm>
            <a:custGeom>
              <a:avLst/>
              <a:gdLst>
                <a:gd name="T0" fmla="*/ 1016 w 1016"/>
                <a:gd name="T1" fmla="*/ 0 h 564"/>
                <a:gd name="T2" fmla="*/ 1016 w 1016"/>
                <a:gd name="T3" fmla="*/ 564 h 564"/>
                <a:gd name="T4" fmla="*/ 0 w 1016"/>
                <a:gd name="T5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6" h="564">
                  <a:moveTo>
                    <a:pt x="1016" y="0"/>
                  </a:moveTo>
                  <a:lnTo>
                    <a:pt x="1016" y="564"/>
                  </a:lnTo>
                  <a:lnTo>
                    <a:pt x="0" y="564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195"/>
            <p:cNvSpPr>
              <a:spLocks/>
            </p:cNvSpPr>
            <p:nvPr/>
          </p:nvSpPr>
          <p:spPr bwMode="auto">
            <a:xfrm>
              <a:off x="1668" y="3547"/>
              <a:ext cx="59" cy="57"/>
            </a:xfrm>
            <a:custGeom>
              <a:avLst/>
              <a:gdLst>
                <a:gd name="T0" fmla="*/ 59 w 59"/>
                <a:gd name="T1" fmla="*/ 57 h 57"/>
                <a:gd name="T2" fmla="*/ 0 w 59"/>
                <a:gd name="T3" fmla="*/ 28 h 57"/>
                <a:gd name="T4" fmla="*/ 59 w 59"/>
                <a:gd name="T5" fmla="*/ 0 h 57"/>
                <a:gd name="T6" fmla="*/ 59 w 59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57"/>
                  </a:moveTo>
                  <a:lnTo>
                    <a:pt x="0" y="28"/>
                  </a:lnTo>
                  <a:lnTo>
                    <a:pt x="59" y="0"/>
                  </a:lnTo>
                  <a:lnTo>
                    <a:pt x="59" y="57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196"/>
            <p:cNvSpPr>
              <a:spLocks/>
            </p:cNvSpPr>
            <p:nvPr/>
          </p:nvSpPr>
          <p:spPr bwMode="auto">
            <a:xfrm>
              <a:off x="1903" y="2152"/>
              <a:ext cx="1430" cy="1581"/>
            </a:xfrm>
            <a:custGeom>
              <a:avLst/>
              <a:gdLst>
                <a:gd name="T0" fmla="*/ 971 w 1430"/>
                <a:gd name="T1" fmla="*/ 0 h 1581"/>
                <a:gd name="T2" fmla="*/ 1430 w 1430"/>
                <a:gd name="T3" fmla="*/ 0 h 1581"/>
                <a:gd name="T4" fmla="*/ 1430 w 1430"/>
                <a:gd name="T5" fmla="*/ 1581 h 1581"/>
                <a:gd name="T6" fmla="*/ 0 w 1430"/>
                <a:gd name="T7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0" h="1581">
                  <a:moveTo>
                    <a:pt x="971" y="0"/>
                  </a:moveTo>
                  <a:lnTo>
                    <a:pt x="1430" y="0"/>
                  </a:lnTo>
                  <a:lnTo>
                    <a:pt x="1430" y="1581"/>
                  </a:lnTo>
                  <a:lnTo>
                    <a:pt x="0" y="1581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197"/>
            <p:cNvSpPr>
              <a:spLocks/>
            </p:cNvSpPr>
            <p:nvPr/>
          </p:nvSpPr>
          <p:spPr bwMode="auto">
            <a:xfrm>
              <a:off x="1851" y="3704"/>
              <a:ext cx="59" cy="57"/>
            </a:xfrm>
            <a:custGeom>
              <a:avLst/>
              <a:gdLst>
                <a:gd name="T0" fmla="*/ 59 w 59"/>
                <a:gd name="T1" fmla="*/ 57 h 57"/>
                <a:gd name="T2" fmla="*/ 0 w 59"/>
                <a:gd name="T3" fmla="*/ 29 h 57"/>
                <a:gd name="T4" fmla="*/ 59 w 59"/>
                <a:gd name="T5" fmla="*/ 0 h 57"/>
                <a:gd name="T6" fmla="*/ 59 w 59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57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59" y="57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198"/>
            <p:cNvSpPr>
              <a:spLocks/>
            </p:cNvSpPr>
            <p:nvPr/>
          </p:nvSpPr>
          <p:spPr bwMode="auto">
            <a:xfrm>
              <a:off x="725" y="1831"/>
              <a:ext cx="778" cy="1902"/>
            </a:xfrm>
            <a:custGeom>
              <a:avLst/>
              <a:gdLst>
                <a:gd name="T0" fmla="*/ 533 w 778"/>
                <a:gd name="T1" fmla="*/ 1902 h 1902"/>
                <a:gd name="T2" fmla="*/ 0 w 778"/>
                <a:gd name="T3" fmla="*/ 1902 h 1902"/>
                <a:gd name="T4" fmla="*/ 0 w 778"/>
                <a:gd name="T5" fmla="*/ 0 h 1902"/>
                <a:gd name="T6" fmla="*/ 778 w 778"/>
                <a:gd name="T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8" h="1902">
                  <a:moveTo>
                    <a:pt x="533" y="1902"/>
                  </a:moveTo>
                  <a:lnTo>
                    <a:pt x="0" y="1902"/>
                  </a:lnTo>
                  <a:lnTo>
                    <a:pt x="0" y="0"/>
                  </a:lnTo>
                  <a:lnTo>
                    <a:pt x="778" y="0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199"/>
            <p:cNvSpPr>
              <a:spLocks/>
            </p:cNvSpPr>
            <p:nvPr/>
          </p:nvSpPr>
          <p:spPr bwMode="auto">
            <a:xfrm>
              <a:off x="1496" y="1802"/>
              <a:ext cx="59" cy="57"/>
            </a:xfrm>
            <a:custGeom>
              <a:avLst/>
              <a:gdLst>
                <a:gd name="T0" fmla="*/ 0 w 59"/>
                <a:gd name="T1" fmla="*/ 0 h 57"/>
                <a:gd name="T2" fmla="*/ 59 w 59"/>
                <a:gd name="T3" fmla="*/ 29 h 57"/>
                <a:gd name="T4" fmla="*/ 0 w 59"/>
                <a:gd name="T5" fmla="*/ 57 h 57"/>
                <a:gd name="T6" fmla="*/ 0 w 5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0" y="0"/>
                  </a:moveTo>
                  <a:lnTo>
                    <a:pt x="59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9" name="Rectangle 152"/>
          <p:cNvSpPr>
            <a:spLocks noChangeArrowheads="1"/>
          </p:cNvSpPr>
          <p:nvPr/>
        </p:nvSpPr>
        <p:spPr bwMode="auto">
          <a:xfrm>
            <a:off x="2090449" y="4858108"/>
            <a:ext cx="19396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{27860AB0-7675-E44A-A6D6-7229665A231B}tf16401369</Template>
  <TotalTime>1753</TotalTime>
  <Words>1622</Words>
  <Application>Microsoft Office PowerPoint</Application>
  <PresentationFormat>화면 슬라이드 쇼(4:3)</PresentationFormat>
  <Paragraphs>1296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아틀라스</vt:lpstr>
      <vt:lpstr>K-Digital훈련_C언어  로또 확률 높이기</vt:lpstr>
      <vt:lpstr>절차</vt:lpstr>
      <vt:lpstr>로또 확률을 높이기 위한 방법</vt:lpstr>
      <vt:lpstr>1번 가설의 실제 통계 자료 및 검증</vt:lpstr>
      <vt:lpstr>1번 가설의 실제 통계 자료 및 검증</vt:lpstr>
      <vt:lpstr>2번 가설의 실제 통계 자료</vt:lpstr>
      <vt:lpstr>시계 열 이론</vt:lpstr>
      <vt:lpstr>시계 열 이론  적용방법</vt:lpstr>
      <vt:lpstr>알고리즘</vt:lpstr>
      <vt:lpstr>전체코드 </vt:lpstr>
      <vt:lpstr>PowerPoint 프레젠테이션</vt:lpstr>
      <vt:lpstr>PowerPoint 프레젠테이션</vt:lpstr>
      <vt:lpstr>PowerPoint 프레젠테이션</vt:lpstr>
      <vt:lpstr>실행결과</vt:lpstr>
      <vt:lpstr>QnA</vt:lpstr>
      <vt:lpstr>감사합니다.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로또 당첨확률 높이기</dc:title>
  <dc:creator>Microsoft Corporation</dc:creator>
  <cp:lastModifiedBy>do</cp:lastModifiedBy>
  <cp:revision>43</cp:revision>
  <dcterms:created xsi:type="dcterms:W3CDTF">2006-10-05T04:04:58Z</dcterms:created>
  <dcterms:modified xsi:type="dcterms:W3CDTF">2021-01-23T05:55:31Z</dcterms:modified>
</cp:coreProperties>
</file>