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6"/>
  </p:notesMasterIdLst>
  <p:sldIdLst>
    <p:sldId id="256" r:id="rId2"/>
    <p:sldId id="275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9" r:id="rId11"/>
    <p:sldId id="270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0283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40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28600" indent="-228600">
              <a:buAutoNum type="arabicPeriod"/>
              <a:defRPr/>
            </a:pPr>
            <a:r>
              <a:rPr lang="ko-KR" altLang="en-US" baseline="0" dirty="0" err="1" smtClean="0"/>
              <a:t>개발일정은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일부터 시작해서 중간에 여름휴가 로</a:t>
            </a:r>
            <a:r>
              <a:rPr lang="en-US" altLang="ko-KR" baseline="0" dirty="0" smtClean="0"/>
              <a:t>26~30</a:t>
            </a:r>
            <a:r>
              <a:rPr lang="ko-KR" altLang="en-US" baseline="0" dirty="0" smtClean="0"/>
              <a:t>일은 쉬고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일 까지 진행을 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2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0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입력되었는지 확인 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2.</a:t>
            </a:r>
            <a:r>
              <a:rPr lang="ko-KR" altLang="en-US" dirty="0" smtClean="0"/>
              <a:t>입력이 되었다면 등록을 누르면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등록이 되었다고 뜨고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목록으로 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QWE0723</a:t>
            </a:r>
            <a:r>
              <a:rPr lang="ko-KR" altLang="en-US" baseline="0" dirty="0" smtClean="0"/>
              <a:t>테이블 에 타이틀과 콘텐츠 값을 집어넣고 시간은 </a:t>
            </a:r>
            <a:r>
              <a:rPr lang="en-US" altLang="ko-KR" baseline="0" dirty="0" smtClean="0"/>
              <a:t>now</a:t>
            </a:r>
            <a:r>
              <a:rPr lang="ko-KR" altLang="en-US" baseline="0" dirty="0" smtClean="0"/>
              <a:t>함수를 이용했다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4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</a:t>
            </a:r>
            <a:r>
              <a:rPr lang="ko-KR" altLang="en-US" dirty="0" smtClean="0"/>
              <a:t>마지막으로 프로젝트 진행하면서 오류 및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사항은  왼쪽 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은오른쪽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77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1.입력된 아이디로 DB에서 비밀번호를 조회한다.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입력된 아이디의 비번이 있을경우</a:t>
            </a:r>
          </a:p>
          <a:p>
            <a:pPr>
              <a:defRPr/>
            </a:pPr>
            <a:r>
              <a:rPr lang="en-US" altLang="ko-KR"/>
              <a:t>3.db</a:t>
            </a:r>
            <a:r>
              <a:rPr lang="ko-KR" altLang="en-US"/>
              <a:t>의 비번과 입력된 비번을 비교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각 항목에</a:t>
            </a:r>
            <a:r>
              <a:rPr lang="ko-KR" altLang="en-US" baseline="0" dirty="0" smtClean="0"/>
              <a:t> 값을 입력한다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28600" indent="-228600">
              <a:buAutoNum type="arabicPeriod"/>
              <a:defRPr/>
            </a:pPr>
            <a:r>
              <a:rPr lang="ko-KR" altLang="en-US" baseline="0" dirty="0" err="1" smtClean="0"/>
              <a:t>항목중에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빈항목이</a:t>
            </a:r>
            <a:r>
              <a:rPr lang="ko-KR" altLang="en-US" baseline="0" dirty="0" smtClean="0"/>
              <a:t> 있으면 알려준다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입력이 다되었으면  가입완료 알림이 뜨고 메인페이지로 이동</a:t>
            </a:r>
            <a:endParaRPr lang="en-US" altLang="ko-KR" dirty="0" smtClean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</a:t>
            </a:r>
            <a:r>
              <a:rPr lang="ko-KR" altLang="en-US" dirty="0" smtClean="0"/>
              <a:t>입력된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member2 </a:t>
            </a:r>
            <a:r>
              <a:rPr lang="ko-KR" altLang="en-US" dirty="0" smtClean="0"/>
              <a:t>각 칼럼에 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정보를 입력한다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게시판</a:t>
            </a:r>
            <a:r>
              <a:rPr lang="ko-KR" altLang="en-US" baseline="0" dirty="0" smtClean="0"/>
              <a:t> 목록 화면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06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1.DB</a:t>
            </a:r>
            <a:r>
              <a:rPr lang="en-US" altLang="ko-KR" baseline="0" dirty="0" smtClean="0"/>
              <a:t> QWE0723 </a:t>
            </a:r>
            <a:r>
              <a:rPr lang="ko-KR" altLang="en-US" baseline="0" dirty="0" smtClean="0"/>
              <a:t>에 있는 정보를 불러와서 각 칼럼의 정보를 </a:t>
            </a:r>
            <a:r>
              <a:rPr lang="en-US" altLang="ko-KR" baseline="0" dirty="0" smtClean="0"/>
              <a:t>td</a:t>
            </a:r>
            <a:r>
              <a:rPr lang="ko-KR" altLang="en-US" baseline="0" dirty="0" smtClean="0"/>
              <a:t>태그에 들어간다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8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2130425"/>
            <a:ext cx="10520219" cy="1952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5400" dirty="0" err="1" smtClean="0"/>
              <a:t>JSP_Project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UNIVERS_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우주웹사이트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8425" y="4829797"/>
            <a:ext cx="3015240" cy="533044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발표자</a:t>
            </a:r>
            <a:r>
              <a:rPr lang="en-US" altLang="ko-KR" sz="2600"/>
              <a:t>:</a:t>
            </a:r>
            <a:r>
              <a:rPr lang="ko-KR" altLang="en-US" sz="2600"/>
              <a:t>최종현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94204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err="1" smtClean="0"/>
              <a:t>목록</a:t>
            </a:r>
            <a:r>
              <a:rPr lang="ko-KR" altLang="en-US" sz="2300" dirty="0" err="1" smtClean="0"/>
              <a:t>화면</a:t>
            </a:r>
            <a:endParaRPr lang="ko-KR" altLang="en-US" sz="23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1037948"/>
            <a:ext cx="11254193" cy="55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047" y="446087"/>
            <a:ext cx="4570268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err="1" smtClean="0"/>
              <a:t>목록</a:t>
            </a:r>
            <a:r>
              <a:rPr lang="ko-KR" altLang="en-US" sz="2300" dirty="0" err="1" smtClean="0"/>
              <a:t>화면</a:t>
            </a:r>
            <a:r>
              <a:rPr lang="ko-KR" altLang="en-US" sz="2300" dirty="0" smtClean="0"/>
              <a:t>  </a:t>
            </a:r>
            <a:r>
              <a:rPr lang="en-US" altLang="ko-KR" sz="2300" dirty="0" smtClean="0"/>
              <a:t>-</a:t>
            </a:r>
            <a:r>
              <a:rPr lang="en-US" altLang="ko-KR" sz="2300" dirty="0" err="1" smtClean="0"/>
              <a:t>Board.jsp</a:t>
            </a:r>
            <a:r>
              <a:rPr lang="en-US" altLang="ko-KR" sz="2300" dirty="0" smtClean="0"/>
              <a:t>-</a:t>
            </a:r>
            <a:endParaRPr lang="en-US" altLang="ko-KR" sz="23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" y="1006475"/>
            <a:ext cx="4997187" cy="5718175"/>
          </a:xfrm>
        </p:spPr>
      </p:pic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6335101" y="1007160"/>
            <a:ext cx="5344283" cy="571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jdbcDriver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://localhost:3306/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basicjsp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?" + "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useUnicode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true&amp;characterEncoding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=utf8";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dbUser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"root";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dbPass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"1234";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query = "select * from qwe0723";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conn =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DriverManager.getConnection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jdbcDriver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dbUser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dbPass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conn.createStatement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stmt.executeQuery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(query);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rs.next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td&gt;&lt;%=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("Title")%&gt;&lt;/td&gt;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&lt;%-- &lt;td&gt;&lt;%=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("Contents") %&gt;&lt;/td&gt; --%&gt;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td&gt;&lt;%=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("Date")%&gt;&lt;/td&gt;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" y="2315241"/>
            <a:ext cx="4710545" cy="18134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20145" y="3075709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94204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smtClean="0"/>
              <a:t>게시글작성화면</a:t>
            </a:r>
            <a:endParaRPr lang="ko-KR" altLang="en-US" sz="23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7" y="950439"/>
            <a:ext cx="10395648" cy="55372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60072" y="4709537"/>
            <a:ext cx="1967202" cy="491604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047" y="446087"/>
            <a:ext cx="4570268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smtClean="0"/>
              <a:t>게시글작성화면  </a:t>
            </a:r>
            <a:r>
              <a:rPr lang="en-US" altLang="ko-KR" sz="1800" dirty="0" smtClean="0"/>
              <a:t>-</a:t>
            </a:r>
            <a:r>
              <a:rPr lang="en-US" altLang="ko-KR" sz="1800" i="1" dirty="0"/>
              <a:t>writeAction2</a:t>
            </a:r>
            <a:r>
              <a:rPr lang="en-US" altLang="ko-KR" sz="1800" dirty="0" smtClean="0"/>
              <a:t>.jsp-</a:t>
            </a:r>
            <a:endParaRPr lang="en-US" altLang="ko-KR" sz="1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5047" y="1108760"/>
            <a:ext cx="5277608" cy="5547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("Contents")!=null)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NewUser.setUserPassword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userPassword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")); 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test.setContents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("Contents"));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test.getContents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().equals(""))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script = </a:t>
            </a: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("&lt;script&gt;");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("alert('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내용을 입력하세요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.')"); 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location.href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Board.jsp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'");  //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확인 누르면 이동하는 페이지 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("&lt;/script&gt;");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script.close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UserDao4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userDao4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= new UserDao4();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result = userDao4.join(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test.getTitle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test.getContents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if(result == 1)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script =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("&lt;script&gt;");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("alert('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게시글이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등록 되었습니다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.')");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location.href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useDB.jsp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'");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("&lt;/script&gt;");</a:t>
            </a:r>
          </a:p>
          <a:p>
            <a:pPr marL="0" indent="0">
              <a:buNone/>
            </a:pP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script.close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6379345" y="1091477"/>
            <a:ext cx="5711054" cy="5547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public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join(String Title, String Contents) {</a:t>
            </a:r>
          </a:p>
          <a:p>
            <a:pPr marL="0" indent="0">
              <a:buNone/>
            </a:pPr>
            <a:r>
              <a:rPr lang="en-US" altLang="ko-KR" sz="1800" dirty="0" smtClean="0"/>
              <a:t>String </a:t>
            </a:r>
            <a:r>
              <a:rPr lang="en-US" altLang="ko-KR" sz="1800" dirty="0"/>
              <a:t>SQL = "INSERT INTO qwe0723 VALUES (?,?,NOW())";</a:t>
            </a:r>
          </a:p>
          <a:p>
            <a:pPr marL="0" indent="0">
              <a:buNone/>
            </a:pPr>
            <a:r>
              <a:rPr lang="en-US" altLang="ko-KR" sz="1800" dirty="0"/>
              <a:t>try {</a:t>
            </a:r>
          </a:p>
          <a:p>
            <a:pPr marL="0" indent="0">
              <a:buNone/>
            </a:pPr>
            <a:r>
              <a:rPr lang="en-US" altLang="ko-KR" sz="1800" dirty="0" err="1" smtClean="0"/>
              <a:t>PreparedStatement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pstmt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conn.prepareStatement</a:t>
            </a:r>
            <a:r>
              <a:rPr lang="en-US" altLang="ko-KR" sz="1800" dirty="0"/>
              <a:t>(SQL);</a:t>
            </a:r>
          </a:p>
          <a:p>
            <a:pPr marL="0" indent="0">
              <a:buNone/>
            </a:pPr>
            <a:r>
              <a:rPr lang="en-US" altLang="ko-KR" sz="1800" dirty="0" err="1" smtClean="0"/>
              <a:t>pstmt.setString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, Title);</a:t>
            </a:r>
          </a:p>
          <a:p>
            <a:pPr marL="0" indent="0">
              <a:buNone/>
            </a:pPr>
            <a:r>
              <a:rPr lang="en-US" altLang="ko-KR" sz="1800" dirty="0" err="1"/>
              <a:t>pstmt.setString</a:t>
            </a:r>
            <a:r>
              <a:rPr lang="en-US" altLang="ko-KR" sz="1800" dirty="0"/>
              <a:t>(2, Contents);</a:t>
            </a:r>
          </a:p>
          <a:p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return </a:t>
            </a:r>
            <a:r>
              <a:rPr lang="en-US" altLang="ko-KR" sz="1800" dirty="0" err="1"/>
              <a:t>pstmt.executeUpdate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} catch (Exception e) {</a:t>
            </a:r>
          </a:p>
          <a:p>
            <a:pPr marL="0" indent="0">
              <a:buNone/>
            </a:pPr>
            <a:r>
              <a:rPr lang="en-US" altLang="ko-KR" sz="1800" dirty="0" err="1"/>
              <a:t>System.</a:t>
            </a:r>
            <a:r>
              <a:rPr lang="en-US" altLang="ko-KR" sz="1800" b="1" i="1" dirty="0" err="1"/>
              <a:t>out.println</a:t>
            </a:r>
            <a:r>
              <a:rPr lang="en-US" altLang="ko-KR" sz="1800" b="1" i="1" dirty="0"/>
              <a:t>("BBBBBBBBBBBB");</a:t>
            </a:r>
          </a:p>
          <a:p>
            <a:pPr marL="0" indent="0">
              <a:buNone/>
            </a:pPr>
            <a:r>
              <a:rPr lang="en-US" altLang="ko-KR" sz="1800" dirty="0" err="1"/>
              <a:t>e.printStackTrace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return -1;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608946" y="4082473"/>
            <a:ext cx="1659562" cy="7573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5048" y="4374950"/>
            <a:ext cx="4233898" cy="21736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79344" y="1083771"/>
            <a:ext cx="5600219" cy="52800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043759" y="733787"/>
            <a:ext cx="2271388" cy="292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ko-KR" sz="1800" dirty="0" smtClean="0"/>
              <a:t>-</a:t>
            </a:r>
            <a:r>
              <a:rPr lang="en-US" altLang="ko-KR" sz="1800" i="1" dirty="0" smtClean="0"/>
              <a:t>UserDao4</a:t>
            </a:r>
            <a:r>
              <a:rPr lang="en-US" altLang="ko-KR" sz="1800" dirty="0" smtClean="0"/>
              <a:t>.java-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426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9445" y="430356"/>
            <a:ext cx="3291790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smtClean="0"/>
              <a:t>오류 및 </a:t>
            </a:r>
            <a:r>
              <a:rPr lang="ko-KR" altLang="en-US" sz="2300" dirty="0" err="1" smtClean="0"/>
              <a:t>미구현</a:t>
            </a:r>
            <a:r>
              <a:rPr lang="ko-KR" altLang="en-US" sz="2300" dirty="0" smtClean="0"/>
              <a:t> 사항</a:t>
            </a:r>
            <a:endParaRPr lang="en-US" altLang="ko-KR" sz="23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41179" y="2878315"/>
            <a:ext cx="3988322" cy="184648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Arial"/>
                <a:cs typeface="Arial"/>
              </a:rPr>
              <a:t>1.</a:t>
            </a:r>
            <a:r>
              <a:rPr lang="ko-KR" altLang="en-US" sz="2400" dirty="0" err="1" smtClean="0">
                <a:latin typeface="Arial"/>
                <a:cs typeface="Arial"/>
              </a:rPr>
              <a:t>서버포트</a:t>
            </a:r>
            <a:r>
              <a:rPr lang="ko-KR" altLang="en-US" sz="2400" dirty="0" smtClean="0">
                <a:latin typeface="Arial"/>
                <a:cs typeface="Arial"/>
              </a:rPr>
              <a:t> 충돌</a:t>
            </a:r>
            <a:endParaRPr lang="en-US" altLang="ko-KR" sz="2400" dirty="0" smtClean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altLang="ko-KR" sz="2400" dirty="0" smtClean="0">
                <a:latin typeface="Arial"/>
                <a:cs typeface="Arial"/>
              </a:rPr>
              <a:t>2.Css </a:t>
            </a:r>
            <a:r>
              <a:rPr lang="ko-KR" altLang="en-US" sz="2400" dirty="0" smtClean="0">
                <a:latin typeface="Arial"/>
                <a:cs typeface="Arial"/>
              </a:rPr>
              <a:t>파일 경로 </a:t>
            </a:r>
            <a:r>
              <a:rPr lang="ko-KR" altLang="en-US" sz="2400" dirty="0" err="1" smtClean="0">
                <a:latin typeface="Arial"/>
                <a:cs typeface="Arial"/>
              </a:rPr>
              <a:t>잘못지정</a:t>
            </a:r>
            <a:endParaRPr lang="en-US" altLang="ko-KR" sz="240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altLang="ko-KR" sz="2400" dirty="0" smtClean="0">
                <a:latin typeface="Arial"/>
                <a:cs typeface="Arial"/>
              </a:rPr>
              <a:t>3.</a:t>
            </a:r>
            <a:r>
              <a:rPr lang="ko-KR" altLang="en-US" sz="2400" dirty="0" smtClean="0">
                <a:latin typeface="Arial"/>
                <a:cs typeface="Arial"/>
              </a:rPr>
              <a:t>경로 </a:t>
            </a:r>
            <a:r>
              <a:rPr lang="ko-KR" altLang="en-US" sz="2400" dirty="0" err="1" smtClean="0">
                <a:latin typeface="Arial"/>
                <a:cs typeface="Arial"/>
              </a:rPr>
              <a:t>미지정</a:t>
            </a:r>
            <a:endParaRPr lang="en-US" altLang="ko-KR" sz="2400" dirty="0" smtClean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altLang="ko-KR" sz="2400" dirty="0" smtClean="0">
                <a:latin typeface="Arial"/>
                <a:cs typeface="Arial"/>
              </a:rPr>
              <a:t>4.</a:t>
            </a:r>
            <a:r>
              <a:rPr lang="ko-KR" altLang="en-US" sz="2400" dirty="0" smtClean="0">
                <a:latin typeface="Arial"/>
                <a:cs typeface="Arial"/>
              </a:rPr>
              <a:t>잘못된 </a:t>
            </a:r>
            <a:r>
              <a:rPr lang="ko-KR" altLang="en-US" sz="2400" dirty="0" err="1" smtClean="0">
                <a:latin typeface="Arial"/>
                <a:cs typeface="Arial"/>
              </a:rPr>
              <a:t>쿼리문</a:t>
            </a:r>
            <a:endParaRPr lang="en-US" altLang="ko-KR" sz="2400" dirty="0" smtClean="0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latin typeface="Arial"/>
              <a:cs typeface="Aria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5972944" y="1765730"/>
            <a:ext cx="5803419" cy="4071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ko-KR" altLang="en-US" sz="2400" dirty="0" smtClean="0">
                <a:latin typeface="Arial"/>
                <a:cs typeface="Arial"/>
              </a:rPr>
              <a:t>초기 개발목표 요구사항</a:t>
            </a:r>
            <a:endParaRPr lang="en-US" altLang="ko-KR" sz="2400" dirty="0" smtClean="0">
              <a:latin typeface="Arial"/>
              <a:cs typeface="Arial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24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ko-KR" altLang="en-US" sz="2000" dirty="0" smtClean="0">
                <a:latin typeface="Arial"/>
                <a:cs typeface="Arial"/>
              </a:rPr>
              <a:t>로그인 </a:t>
            </a:r>
            <a:endParaRPr lang="en-US" altLang="ko-KR" sz="20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ko-KR" altLang="en-US" sz="2000" dirty="0">
                <a:latin typeface="Arial"/>
                <a:cs typeface="Arial"/>
              </a:rPr>
              <a:t>로그인 </a:t>
            </a:r>
            <a:r>
              <a:rPr lang="ko-KR" altLang="en-US" sz="2000" dirty="0" err="1">
                <a:latin typeface="Arial"/>
                <a:cs typeface="Arial"/>
              </a:rPr>
              <a:t>성공시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err="1">
                <a:latin typeface="Arial"/>
                <a:cs typeface="Arial"/>
              </a:rPr>
              <a:t>메인화면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err="1">
                <a:latin typeface="Arial"/>
                <a:cs typeface="Arial"/>
              </a:rPr>
              <a:t>회원명</a:t>
            </a:r>
            <a:r>
              <a:rPr lang="ko-KR" altLang="en-US" sz="2000" dirty="0">
                <a:latin typeface="Arial"/>
                <a:cs typeface="Arial"/>
              </a:rPr>
              <a:t> 표기</a:t>
            </a:r>
            <a:endParaRPr lang="en-US" altLang="ko-KR" sz="2000" dirty="0">
              <a:latin typeface="Arial"/>
              <a:cs typeface="Arial"/>
            </a:endParaRPr>
          </a:p>
          <a:p>
            <a:pPr>
              <a:defRPr/>
            </a:pPr>
            <a:r>
              <a:rPr lang="ko-KR" altLang="en-US" sz="2000" dirty="0">
                <a:latin typeface="Arial"/>
                <a:cs typeface="Arial"/>
              </a:rPr>
              <a:t>회원가입</a:t>
            </a:r>
            <a:endParaRPr lang="en-US" altLang="ko-KR" sz="2000" dirty="0">
              <a:latin typeface="Arial"/>
              <a:cs typeface="Arial"/>
            </a:endParaRPr>
          </a:p>
          <a:p>
            <a:pPr>
              <a:defRPr/>
            </a:pPr>
            <a:r>
              <a:rPr lang="ko-KR" altLang="en-US" sz="2000" dirty="0">
                <a:latin typeface="Arial"/>
                <a:cs typeface="Arial"/>
              </a:rPr>
              <a:t>게시판 목록 </a:t>
            </a:r>
            <a:endParaRPr lang="en-US" altLang="ko-KR" sz="2000" dirty="0">
              <a:latin typeface="Arial"/>
              <a:cs typeface="Arial"/>
            </a:endParaRPr>
          </a:p>
          <a:p>
            <a:pPr>
              <a:defRPr/>
            </a:pPr>
            <a:r>
              <a:rPr lang="en-US" altLang="ko-KR" sz="2000" dirty="0">
                <a:latin typeface="Arial"/>
                <a:cs typeface="Arial"/>
              </a:rPr>
              <a:t>ID/PW </a:t>
            </a:r>
            <a:r>
              <a:rPr lang="ko-KR" altLang="en-US" sz="2000" dirty="0">
                <a:latin typeface="Arial"/>
                <a:cs typeface="Arial"/>
              </a:rPr>
              <a:t>찾기</a:t>
            </a: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,</a:t>
            </a:r>
            <a:r>
              <a:rPr lang="ko-KR" altLang="en-US" sz="2000" dirty="0">
                <a:latin typeface="Arial"/>
                <a:cs typeface="Arial"/>
              </a:rPr>
              <a:t>이메일을 이용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>
              <a:defRPr/>
            </a:pPr>
            <a:r>
              <a:rPr lang="ko-KR" altLang="en-US" sz="2000" dirty="0" err="1">
                <a:latin typeface="Arial"/>
                <a:cs typeface="Arial"/>
              </a:rPr>
              <a:t>게시글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ko-KR" altLang="en-US" sz="2000" dirty="0" smtClean="0">
                <a:latin typeface="Arial"/>
                <a:cs typeface="Arial"/>
              </a:rPr>
              <a:t>작성</a:t>
            </a:r>
            <a:endParaRPr lang="en-US" altLang="ko-KR" sz="20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en-US" altLang="ko-KR" sz="2000" dirty="0" smtClean="0">
                <a:latin typeface="Arial"/>
                <a:cs typeface="Arial"/>
              </a:rPr>
              <a:t>DB</a:t>
            </a:r>
            <a:r>
              <a:rPr lang="ko-KR" altLang="en-US" sz="2000" dirty="0" smtClean="0">
                <a:latin typeface="Arial"/>
                <a:cs typeface="Arial"/>
              </a:rPr>
              <a:t>연결</a:t>
            </a:r>
            <a:endParaRPr lang="en-US" altLang="ko-KR" sz="20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ko-KR" altLang="en-US" sz="2000" dirty="0" err="1" smtClean="0">
                <a:latin typeface="Arial"/>
                <a:cs typeface="Arial"/>
              </a:rPr>
              <a:t>코드간결화</a:t>
            </a:r>
            <a:r>
              <a:rPr lang="ko-KR" altLang="en-US" sz="2000" dirty="0" smtClean="0">
                <a:latin typeface="Arial"/>
                <a:cs typeface="Arial"/>
              </a:rPr>
              <a:t> 및 정리</a:t>
            </a:r>
            <a:endParaRPr lang="en-US" altLang="ko-KR" sz="2000" dirty="0">
              <a:latin typeface="Arial"/>
              <a:cs typeface="Arial"/>
            </a:endParaRPr>
          </a:p>
          <a:p>
            <a:pPr>
              <a:defRPr/>
            </a:pPr>
            <a:endParaRPr lang="en-US" altLang="ko-KR" sz="2400" dirty="0" smtClean="0">
              <a:latin typeface="Arial"/>
              <a:cs typeface="Arial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2400" dirty="0" smtClean="0">
              <a:latin typeface="Arial"/>
              <a:cs typeface="Arial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495635" y="3575660"/>
            <a:ext cx="4364182" cy="0"/>
          </a:xfrm>
          <a:prstGeom prst="line">
            <a:avLst/>
          </a:prstGeom>
          <a:ln w="177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95635" y="3903551"/>
            <a:ext cx="4364182" cy="0"/>
          </a:xfrm>
          <a:prstGeom prst="line">
            <a:avLst/>
          </a:prstGeom>
          <a:ln w="177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495635" y="4642460"/>
            <a:ext cx="4364182" cy="0"/>
          </a:xfrm>
          <a:prstGeom prst="line">
            <a:avLst/>
          </a:prstGeom>
          <a:ln w="177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95635" y="5021151"/>
            <a:ext cx="4364182" cy="0"/>
          </a:xfrm>
          <a:prstGeom prst="line">
            <a:avLst/>
          </a:prstGeom>
          <a:ln w="177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95635" y="2878315"/>
            <a:ext cx="4364182" cy="0"/>
          </a:xfrm>
          <a:prstGeom prst="line">
            <a:avLst/>
          </a:prstGeom>
          <a:ln w="177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56" y="460375"/>
            <a:ext cx="1684662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 dirty="0" err="1" smtClean="0"/>
              <a:t>개발일정</a:t>
            </a:r>
            <a:endParaRPr lang="en-US" altLang="ko-KR" sz="23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13093" y="1822936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dirty="0" smtClean="0"/>
              <a:t>월</a:t>
            </a:r>
            <a:r>
              <a:rPr lang="en-US" altLang="ko-KR" sz="4000" dirty="0" smtClean="0"/>
              <a:t>19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4303315" y="1822936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20</a:t>
            </a:r>
            <a:endParaRPr lang="ko-KR" altLang="en-US" sz="4000" dirty="0"/>
          </a:p>
        </p:txBody>
      </p:sp>
      <p:sp>
        <p:nvSpPr>
          <p:cNvPr id="18" name="직사각형 17"/>
          <p:cNvSpPr/>
          <p:nvPr/>
        </p:nvSpPr>
        <p:spPr>
          <a:xfrm>
            <a:off x="6483759" y="1824845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22</a:t>
            </a:r>
            <a:endParaRPr lang="ko-KR" altLang="en-US" sz="4000" dirty="0"/>
          </a:p>
        </p:txBody>
      </p:sp>
      <p:sp>
        <p:nvSpPr>
          <p:cNvPr id="19" name="직사각형 18"/>
          <p:cNvSpPr/>
          <p:nvPr/>
        </p:nvSpPr>
        <p:spPr>
          <a:xfrm>
            <a:off x="5393537" y="1822935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21</a:t>
            </a:r>
            <a:endParaRPr lang="ko-KR" altLang="en-US" sz="4000" dirty="0"/>
          </a:p>
        </p:txBody>
      </p:sp>
      <p:sp>
        <p:nvSpPr>
          <p:cNvPr id="20" name="직사각형 19"/>
          <p:cNvSpPr/>
          <p:nvPr/>
        </p:nvSpPr>
        <p:spPr>
          <a:xfrm>
            <a:off x="7573981" y="1822936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23</a:t>
            </a:r>
            <a:endParaRPr lang="ko-KR" altLang="en-US" sz="4000" dirty="0"/>
          </a:p>
        </p:txBody>
      </p:sp>
      <p:sp>
        <p:nvSpPr>
          <p:cNvPr id="21" name="직사각형 20"/>
          <p:cNvSpPr/>
          <p:nvPr/>
        </p:nvSpPr>
        <p:spPr>
          <a:xfrm>
            <a:off x="8664203" y="1822936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24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2122871" y="2945138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25</a:t>
            </a:r>
            <a:endParaRPr lang="ko-KR" altLang="en-US" sz="4000" dirty="0"/>
          </a:p>
        </p:txBody>
      </p:sp>
      <p:sp>
        <p:nvSpPr>
          <p:cNvPr id="25" name="직사각형 24"/>
          <p:cNvSpPr/>
          <p:nvPr/>
        </p:nvSpPr>
        <p:spPr>
          <a:xfrm>
            <a:off x="3213093" y="2945138"/>
            <a:ext cx="1034473" cy="1034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26</a:t>
            </a:r>
            <a:endParaRPr lang="ko-KR" altLang="en-US" sz="4000" dirty="0"/>
          </a:p>
        </p:txBody>
      </p:sp>
      <p:sp>
        <p:nvSpPr>
          <p:cNvPr id="26" name="직사각형 25"/>
          <p:cNvSpPr/>
          <p:nvPr/>
        </p:nvSpPr>
        <p:spPr>
          <a:xfrm>
            <a:off x="5393537" y="2947047"/>
            <a:ext cx="1034473" cy="1034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28</a:t>
            </a:r>
            <a:endParaRPr lang="ko-KR" altLang="en-US" sz="4000" dirty="0"/>
          </a:p>
        </p:txBody>
      </p:sp>
      <p:sp>
        <p:nvSpPr>
          <p:cNvPr id="27" name="직사각형 26"/>
          <p:cNvSpPr/>
          <p:nvPr/>
        </p:nvSpPr>
        <p:spPr>
          <a:xfrm>
            <a:off x="4303315" y="2945137"/>
            <a:ext cx="1034473" cy="1034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27</a:t>
            </a:r>
            <a:endParaRPr lang="ko-KR" altLang="en-US" sz="4000" dirty="0"/>
          </a:p>
        </p:txBody>
      </p:sp>
      <p:sp>
        <p:nvSpPr>
          <p:cNvPr id="28" name="직사각형 27"/>
          <p:cNvSpPr/>
          <p:nvPr/>
        </p:nvSpPr>
        <p:spPr>
          <a:xfrm>
            <a:off x="6483759" y="2945138"/>
            <a:ext cx="1034473" cy="1034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29</a:t>
            </a:r>
            <a:endParaRPr lang="ko-KR" altLang="en-US" sz="4000" dirty="0"/>
          </a:p>
        </p:txBody>
      </p:sp>
      <p:sp>
        <p:nvSpPr>
          <p:cNvPr id="29" name="직사각형 28"/>
          <p:cNvSpPr/>
          <p:nvPr/>
        </p:nvSpPr>
        <p:spPr>
          <a:xfrm>
            <a:off x="7573981" y="2945138"/>
            <a:ext cx="1034473" cy="1034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30</a:t>
            </a:r>
            <a:endParaRPr lang="ko-KR" altLang="en-US" sz="4000" dirty="0"/>
          </a:p>
        </p:txBody>
      </p:sp>
      <p:sp>
        <p:nvSpPr>
          <p:cNvPr id="30" name="직사각형 29"/>
          <p:cNvSpPr/>
          <p:nvPr/>
        </p:nvSpPr>
        <p:spPr>
          <a:xfrm>
            <a:off x="8664203" y="2945137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31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2122871" y="4065431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r>
              <a:rPr lang="ko-KR" altLang="en-US" sz="1200" dirty="0" smtClean="0"/>
              <a:t>월</a:t>
            </a:r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32" name="직사각형 31"/>
          <p:cNvSpPr/>
          <p:nvPr/>
        </p:nvSpPr>
        <p:spPr>
          <a:xfrm>
            <a:off x="3213093" y="4065431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3" name="직사각형 32"/>
          <p:cNvSpPr/>
          <p:nvPr/>
        </p:nvSpPr>
        <p:spPr>
          <a:xfrm>
            <a:off x="5393537" y="4067340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34" name="직사각형 33"/>
          <p:cNvSpPr/>
          <p:nvPr/>
        </p:nvSpPr>
        <p:spPr>
          <a:xfrm>
            <a:off x="4303315" y="4065430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5" name="직사각형 34"/>
          <p:cNvSpPr/>
          <p:nvPr/>
        </p:nvSpPr>
        <p:spPr>
          <a:xfrm>
            <a:off x="6483759" y="4065431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5</a:t>
            </a:r>
            <a:endParaRPr lang="ko-KR" altLang="en-US" sz="4000" dirty="0"/>
          </a:p>
        </p:txBody>
      </p:sp>
      <p:sp>
        <p:nvSpPr>
          <p:cNvPr id="36" name="직사각형 35"/>
          <p:cNvSpPr/>
          <p:nvPr/>
        </p:nvSpPr>
        <p:spPr>
          <a:xfrm>
            <a:off x="7573981" y="4065431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6</a:t>
            </a:r>
            <a:endParaRPr lang="ko-KR" altLang="en-US" sz="4000" dirty="0"/>
          </a:p>
        </p:txBody>
      </p:sp>
      <p:sp>
        <p:nvSpPr>
          <p:cNvPr id="37" name="직사각형 36"/>
          <p:cNvSpPr/>
          <p:nvPr/>
        </p:nvSpPr>
        <p:spPr>
          <a:xfrm>
            <a:off x="8664203" y="4065430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7</a:t>
            </a:r>
            <a:endParaRPr lang="ko-KR" altLang="en-US" sz="4000" dirty="0"/>
          </a:p>
        </p:txBody>
      </p:sp>
      <p:sp>
        <p:nvSpPr>
          <p:cNvPr id="38" name="직사각형 37"/>
          <p:cNvSpPr/>
          <p:nvPr/>
        </p:nvSpPr>
        <p:spPr>
          <a:xfrm>
            <a:off x="2122871" y="5185724"/>
            <a:ext cx="1034473" cy="1034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8</a:t>
            </a:r>
            <a:endParaRPr lang="ko-KR" altLang="en-US" sz="4000" dirty="0"/>
          </a:p>
        </p:txBody>
      </p:sp>
      <p:sp>
        <p:nvSpPr>
          <p:cNvPr id="39" name="직사각형 38"/>
          <p:cNvSpPr/>
          <p:nvPr/>
        </p:nvSpPr>
        <p:spPr>
          <a:xfrm>
            <a:off x="3213093" y="5185724"/>
            <a:ext cx="1034473" cy="1034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9</a:t>
            </a:r>
            <a:endParaRPr lang="ko-KR" altLang="en-US" sz="4000" dirty="0"/>
          </a:p>
        </p:txBody>
      </p:sp>
      <p:sp>
        <p:nvSpPr>
          <p:cNvPr id="45" name="직사각형 44"/>
          <p:cNvSpPr/>
          <p:nvPr/>
        </p:nvSpPr>
        <p:spPr>
          <a:xfrm>
            <a:off x="2122871" y="1340952"/>
            <a:ext cx="1034473" cy="3273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3213093" y="1340951"/>
            <a:ext cx="1034473" cy="327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월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303314" y="1340950"/>
            <a:ext cx="1034473" cy="327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393536" y="1352748"/>
            <a:ext cx="1034473" cy="327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483757" y="1352747"/>
            <a:ext cx="1034473" cy="327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7573978" y="1340952"/>
            <a:ext cx="1034473" cy="327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금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8664203" y="1340949"/>
            <a:ext cx="1034473" cy="3273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5393537" y="5185724"/>
            <a:ext cx="1034473" cy="1034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11</a:t>
            </a:r>
            <a:endParaRPr lang="ko-KR" altLang="en-US" sz="4000" dirty="0"/>
          </a:p>
        </p:txBody>
      </p:sp>
      <p:sp>
        <p:nvSpPr>
          <p:cNvPr id="55" name="직사각형 54"/>
          <p:cNvSpPr/>
          <p:nvPr/>
        </p:nvSpPr>
        <p:spPr>
          <a:xfrm>
            <a:off x="4303315" y="5183814"/>
            <a:ext cx="1034473" cy="1034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10</a:t>
            </a:r>
            <a:endParaRPr lang="ko-KR" altLang="en-US" sz="4000" dirty="0"/>
          </a:p>
        </p:txBody>
      </p:sp>
      <p:sp>
        <p:nvSpPr>
          <p:cNvPr id="56" name="직사각형 55"/>
          <p:cNvSpPr/>
          <p:nvPr/>
        </p:nvSpPr>
        <p:spPr>
          <a:xfrm>
            <a:off x="6483759" y="5183815"/>
            <a:ext cx="1034473" cy="10344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발표</a:t>
            </a:r>
            <a:r>
              <a:rPr lang="en-US" altLang="ko-KR" sz="4000" dirty="0" smtClean="0"/>
              <a:t>12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5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689751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메인화면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36829" y="637108"/>
            <a:ext cx="10718342" cy="61097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28322" y="646632"/>
            <a:ext cx="426641" cy="238795"/>
          </a:xfrm>
          <a:prstGeom prst="rect">
            <a:avLst/>
          </a:prstGeom>
          <a:noFill/>
          <a:ln w="6350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94204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로그인 화면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204698" y="949730"/>
            <a:ext cx="9782604" cy="5274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562" y="3627671"/>
            <a:ext cx="2847579" cy="320154"/>
          </a:xfrm>
          <a:prstGeom prst="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4648" y="455613"/>
            <a:ext cx="3551093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로그인 화면  </a:t>
            </a:r>
            <a:r>
              <a:rPr lang="en-US" altLang="ko-KR" sz="2300"/>
              <a:t>-User.java-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2364" y="1071525"/>
            <a:ext cx="6631709" cy="565254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400" dirty="0">
                <a:latin typeface="Arial"/>
                <a:cs typeface="Arial"/>
              </a:rPr>
              <a:t>public </a:t>
            </a:r>
            <a:r>
              <a:rPr lang="en-US" altLang="ko-KR" sz="1400" dirty="0" err="1">
                <a:latin typeface="Arial"/>
                <a:cs typeface="Arial"/>
              </a:rPr>
              <a:t>int</a:t>
            </a:r>
            <a:r>
              <a:rPr lang="en-US" altLang="ko-KR" sz="1400" dirty="0">
                <a:latin typeface="Arial"/>
                <a:cs typeface="Arial"/>
              </a:rPr>
              <a:t> login(String </a:t>
            </a:r>
            <a:r>
              <a:rPr lang="en-US" altLang="ko-KR" sz="1400" dirty="0" err="1">
                <a:latin typeface="Arial"/>
                <a:cs typeface="Arial"/>
              </a:rPr>
              <a:t>userID</a:t>
            </a:r>
            <a:r>
              <a:rPr lang="en-US" altLang="ko-KR" sz="1400" dirty="0">
                <a:latin typeface="Arial"/>
                <a:cs typeface="Arial"/>
              </a:rPr>
              <a:t>, String </a:t>
            </a:r>
            <a:r>
              <a:rPr lang="en-US" altLang="ko-KR" sz="1400" dirty="0" err="1">
                <a:latin typeface="Arial"/>
                <a:cs typeface="Arial"/>
              </a:rPr>
              <a:t>userPassword</a:t>
            </a:r>
            <a:r>
              <a:rPr lang="en-US" altLang="ko-KR" sz="1400" dirty="0">
                <a:latin typeface="Arial"/>
                <a:cs typeface="Arial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</a:t>
            </a:r>
            <a:r>
              <a:rPr lang="en-US" altLang="ko-KR" sz="1400" dirty="0">
                <a:latin typeface="Arial"/>
                <a:cs typeface="Arial"/>
              </a:rPr>
              <a:t>String SQL = "SELECT </a:t>
            </a:r>
            <a:r>
              <a:rPr lang="en-US" altLang="ko-KR" sz="1400" dirty="0" err="1">
                <a:latin typeface="Arial"/>
                <a:cs typeface="Arial"/>
              </a:rPr>
              <a:t>userPassword</a:t>
            </a:r>
            <a:r>
              <a:rPr lang="en-US" altLang="ko-KR" sz="1400" dirty="0">
                <a:latin typeface="Arial"/>
                <a:cs typeface="Arial"/>
              </a:rPr>
              <a:t> FROM member2 WHERE </a:t>
            </a:r>
            <a:r>
              <a:rPr lang="en-US" altLang="ko-KR" sz="1400" dirty="0" err="1">
                <a:latin typeface="Arial"/>
                <a:cs typeface="Arial"/>
              </a:rPr>
              <a:t>userID</a:t>
            </a:r>
            <a:r>
              <a:rPr lang="en-US" altLang="ko-KR" sz="1400" dirty="0">
                <a:latin typeface="Arial"/>
                <a:cs typeface="Arial"/>
              </a:rPr>
              <a:t>= ?";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</a:t>
            </a:r>
            <a:r>
              <a:rPr lang="en-US" altLang="ko-KR" sz="1400" dirty="0">
                <a:latin typeface="Arial"/>
                <a:cs typeface="Arial"/>
              </a:rPr>
              <a:t>try {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 err="1">
                <a:latin typeface="Arial"/>
                <a:cs typeface="Arial"/>
              </a:rPr>
              <a:t>PreparedStatement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en-US" altLang="ko-KR" sz="1400" dirty="0" err="1">
                <a:latin typeface="Arial"/>
                <a:cs typeface="Arial"/>
              </a:rPr>
              <a:t>pstmt</a:t>
            </a:r>
            <a:r>
              <a:rPr lang="en-US" altLang="ko-KR" sz="1400" dirty="0">
                <a:latin typeface="Arial"/>
                <a:cs typeface="Arial"/>
              </a:rPr>
              <a:t> = </a:t>
            </a:r>
            <a:r>
              <a:rPr lang="en-US" altLang="ko-KR" sz="1400" dirty="0" err="1">
                <a:latin typeface="Arial"/>
                <a:cs typeface="Arial"/>
              </a:rPr>
              <a:t>conn.prepareStatement</a:t>
            </a:r>
            <a:r>
              <a:rPr lang="en-US" altLang="ko-KR" sz="1400" dirty="0">
                <a:latin typeface="Arial"/>
                <a:cs typeface="Arial"/>
              </a:rPr>
              <a:t>(SQL);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 err="1">
                <a:latin typeface="Arial"/>
                <a:cs typeface="Arial"/>
              </a:rPr>
              <a:t>pstmt.setString</a:t>
            </a:r>
            <a:r>
              <a:rPr lang="en-US" altLang="ko-KR" sz="1400" dirty="0">
                <a:latin typeface="Arial"/>
                <a:cs typeface="Arial"/>
              </a:rPr>
              <a:t>(1, </a:t>
            </a:r>
            <a:r>
              <a:rPr lang="en-US" altLang="ko-KR" sz="1400" dirty="0" err="1">
                <a:latin typeface="Arial"/>
                <a:cs typeface="Arial"/>
              </a:rPr>
              <a:t>userID</a:t>
            </a:r>
            <a:r>
              <a:rPr lang="en-US" altLang="ko-KR" sz="1400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>
                <a:latin typeface="Arial"/>
                <a:cs typeface="Arial"/>
              </a:rPr>
              <a:t>// </a:t>
            </a:r>
            <a:r>
              <a:rPr lang="en-US" altLang="ko-KR" sz="1400" dirty="0" err="1">
                <a:latin typeface="Arial"/>
                <a:cs typeface="Arial"/>
              </a:rPr>
              <a:t>pstmt.setString</a:t>
            </a:r>
            <a:r>
              <a:rPr lang="en-US" altLang="ko-KR" sz="1400" dirty="0">
                <a:latin typeface="Arial"/>
                <a:cs typeface="Arial"/>
              </a:rPr>
              <a:t>(2, </a:t>
            </a:r>
            <a:r>
              <a:rPr lang="en-US" altLang="ko-KR" sz="1400" dirty="0" err="1">
                <a:latin typeface="Arial"/>
                <a:cs typeface="Arial"/>
              </a:rPr>
              <a:t>userPassword</a:t>
            </a:r>
            <a:r>
              <a:rPr lang="en-US" altLang="ko-KR" sz="1400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 err="1">
                <a:latin typeface="Arial"/>
                <a:cs typeface="Arial"/>
              </a:rPr>
              <a:t>rs</a:t>
            </a:r>
            <a:r>
              <a:rPr lang="en-US" altLang="ko-KR" sz="1400" dirty="0">
                <a:latin typeface="Arial"/>
                <a:cs typeface="Arial"/>
              </a:rPr>
              <a:t> = </a:t>
            </a:r>
            <a:r>
              <a:rPr lang="en-US" altLang="ko-KR" sz="1400" dirty="0" err="1">
                <a:latin typeface="Arial"/>
                <a:cs typeface="Arial"/>
              </a:rPr>
              <a:t>pstmt.executeQuery</a:t>
            </a:r>
            <a:r>
              <a:rPr lang="en-US" altLang="ko-KR" sz="1400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>
                <a:latin typeface="Arial"/>
                <a:cs typeface="Arial"/>
              </a:rPr>
              <a:t>if (</a:t>
            </a:r>
            <a:r>
              <a:rPr lang="en-US" altLang="ko-KR" sz="1400" dirty="0" err="1">
                <a:latin typeface="Arial"/>
                <a:cs typeface="Arial"/>
              </a:rPr>
              <a:t>rs.next</a:t>
            </a:r>
            <a:r>
              <a:rPr lang="en-US" altLang="ko-KR" sz="1400" dirty="0">
                <a:latin typeface="Arial"/>
                <a:cs typeface="Arial"/>
              </a:rPr>
              <a:t>()) {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	</a:t>
            </a:r>
            <a:r>
              <a:rPr lang="en-US" altLang="ko-KR" sz="1400" dirty="0">
                <a:latin typeface="Arial"/>
                <a:cs typeface="Arial"/>
              </a:rPr>
              <a:t>if (</a:t>
            </a:r>
            <a:r>
              <a:rPr lang="en-US" altLang="ko-KR" sz="1400" dirty="0" err="1">
                <a:latin typeface="Arial"/>
                <a:cs typeface="Arial"/>
              </a:rPr>
              <a:t>rs.getString</a:t>
            </a:r>
            <a:r>
              <a:rPr lang="en-US" altLang="ko-KR" sz="1400" dirty="0">
                <a:latin typeface="Arial"/>
                <a:cs typeface="Arial"/>
              </a:rPr>
              <a:t>(1).equals(</a:t>
            </a:r>
            <a:r>
              <a:rPr lang="en-US" altLang="ko-KR" sz="1400" dirty="0" err="1">
                <a:latin typeface="Arial"/>
                <a:cs typeface="Arial"/>
              </a:rPr>
              <a:t>userPassword</a:t>
            </a:r>
            <a:r>
              <a:rPr lang="en-US" altLang="ko-KR" sz="1400" dirty="0">
                <a:latin typeface="Arial"/>
                <a:cs typeface="Arial"/>
              </a:rPr>
              <a:t>))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		</a:t>
            </a:r>
            <a:r>
              <a:rPr lang="en-US" altLang="ko-KR" sz="1400" dirty="0">
                <a:latin typeface="Arial"/>
                <a:cs typeface="Arial"/>
              </a:rPr>
              <a:t>return 1;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	</a:t>
            </a:r>
            <a:r>
              <a:rPr lang="en-US" altLang="ko-KR" sz="1400" dirty="0">
                <a:latin typeface="Arial"/>
                <a:cs typeface="Arial"/>
              </a:rPr>
              <a:t>else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		</a:t>
            </a:r>
            <a:r>
              <a:rPr lang="en-US" altLang="ko-KR" sz="1400" dirty="0">
                <a:latin typeface="Arial"/>
                <a:cs typeface="Arial"/>
              </a:rPr>
              <a:t>return 0;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>
                <a:latin typeface="Arial"/>
                <a:cs typeface="Arial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>
                <a:latin typeface="Arial"/>
                <a:cs typeface="Arial"/>
              </a:rPr>
              <a:t>return -1;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</a:t>
            </a:r>
            <a:r>
              <a:rPr lang="en-US" altLang="ko-KR" sz="1400" dirty="0">
                <a:latin typeface="Arial"/>
                <a:cs typeface="Arial"/>
              </a:rPr>
              <a:t>} catch (Exception e) {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	</a:t>
            </a:r>
            <a:r>
              <a:rPr lang="en-US" altLang="ko-KR" sz="1400" dirty="0" err="1">
                <a:latin typeface="Arial"/>
                <a:cs typeface="Arial"/>
              </a:rPr>
              <a:t>e.printStackTrace</a:t>
            </a:r>
            <a:r>
              <a:rPr lang="en-US" altLang="ko-KR" sz="1400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</a:t>
            </a:r>
            <a:r>
              <a:rPr lang="en-US" altLang="ko-KR" sz="1400" dirty="0">
                <a:latin typeface="Arial"/>
                <a:cs typeface="Arial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cs typeface="Arial"/>
              </a:rPr>
              <a:t>		</a:t>
            </a:r>
            <a:r>
              <a:rPr lang="en-US" altLang="ko-KR" sz="1400" dirty="0">
                <a:latin typeface="Arial"/>
                <a:cs typeface="Arial"/>
              </a:rPr>
              <a:t>return -2;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35" y="992728"/>
            <a:ext cx="5440219" cy="565903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084613" y="601826"/>
            <a:ext cx="2497461" cy="292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ko-KR" sz="2300" smtClean="0"/>
              <a:t>-LoginAction.jsp-</a:t>
            </a:r>
            <a:endParaRPr lang="en-US" altLang="ko-KR" sz="2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94204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회원가입화면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648570" y="949730"/>
            <a:ext cx="8894859" cy="5274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562" y="4245641"/>
            <a:ext cx="2847579" cy="49160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047" y="446087"/>
            <a:ext cx="4570268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회원가입화면  </a:t>
            </a:r>
            <a:r>
              <a:rPr lang="en-US" altLang="ko-KR" sz="2300"/>
              <a:t>-usersignAction.jsp-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621931" y="1079896"/>
            <a:ext cx="7514828" cy="55471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 dirty="0" err="1">
                <a:latin typeface="Arial"/>
                <a:cs typeface="Arial"/>
              </a:rPr>
              <a:t>UserDto</a:t>
            </a:r>
            <a:r>
              <a:rPr lang="en-US" altLang="ko-KR" sz="1800" dirty="0">
                <a:latin typeface="Arial"/>
                <a:cs typeface="Arial"/>
              </a:rPr>
              <a:t> </a:t>
            </a:r>
            <a:r>
              <a:rPr lang="en-US" altLang="ko-KR" sz="1800" dirty="0" err="1">
                <a:latin typeface="Arial"/>
                <a:cs typeface="Arial"/>
              </a:rPr>
              <a:t>NewUser</a:t>
            </a:r>
            <a:r>
              <a:rPr lang="en-US" altLang="ko-KR" sz="1800" dirty="0">
                <a:latin typeface="Arial"/>
                <a:cs typeface="Arial"/>
              </a:rPr>
              <a:t> = new </a:t>
            </a:r>
            <a:r>
              <a:rPr lang="en-US" altLang="ko-KR" sz="1800" dirty="0" err="1">
                <a:latin typeface="Arial"/>
                <a:cs typeface="Arial"/>
              </a:rPr>
              <a:t>UserDto</a:t>
            </a:r>
            <a:r>
              <a:rPr lang="en-US" altLang="ko-KR" sz="1800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if(</a:t>
            </a:r>
            <a:r>
              <a:rPr lang="en-US" altLang="ko-KR" sz="1800" dirty="0" err="1">
                <a:latin typeface="Arial"/>
                <a:cs typeface="Arial"/>
              </a:rPr>
              <a:t>request.getParameter</a:t>
            </a:r>
            <a:r>
              <a:rPr lang="en-US" altLang="ko-KR" sz="1800" dirty="0">
                <a:latin typeface="Arial"/>
                <a:cs typeface="Arial"/>
              </a:rPr>
              <a:t>("</a:t>
            </a:r>
            <a:r>
              <a:rPr lang="en-US" altLang="ko-KR" sz="1800" dirty="0" err="1">
                <a:latin typeface="Arial"/>
                <a:cs typeface="Arial"/>
              </a:rPr>
              <a:t>userID</a:t>
            </a:r>
            <a:r>
              <a:rPr lang="en-US" altLang="ko-KR" sz="1800" dirty="0">
                <a:latin typeface="Arial"/>
                <a:cs typeface="Arial"/>
              </a:rPr>
              <a:t>")!=null)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{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NewUser.setUserID</a:t>
            </a:r>
            <a:r>
              <a:rPr lang="en-US" altLang="ko-KR" sz="1800" dirty="0">
                <a:latin typeface="Arial"/>
                <a:cs typeface="Arial"/>
              </a:rPr>
              <a:t>(</a:t>
            </a:r>
            <a:r>
              <a:rPr lang="en-US" altLang="ko-KR" sz="1800" dirty="0" err="1">
                <a:latin typeface="Arial"/>
                <a:cs typeface="Arial"/>
              </a:rPr>
              <a:t>request.getParameter</a:t>
            </a:r>
            <a:r>
              <a:rPr lang="en-US" altLang="ko-KR" sz="1800" dirty="0">
                <a:latin typeface="Arial"/>
                <a:cs typeface="Arial"/>
              </a:rPr>
              <a:t>("</a:t>
            </a:r>
            <a:r>
              <a:rPr lang="en-US" altLang="ko-KR" sz="1800" dirty="0" err="1">
                <a:latin typeface="Arial"/>
                <a:cs typeface="Arial"/>
              </a:rPr>
              <a:t>userID</a:t>
            </a:r>
            <a:r>
              <a:rPr lang="en-US" altLang="ko-KR" sz="1800" dirty="0">
                <a:latin typeface="Arial"/>
                <a:cs typeface="Arial"/>
              </a:rPr>
              <a:t>"));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}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if(</a:t>
            </a:r>
            <a:r>
              <a:rPr lang="en-US" altLang="ko-KR" sz="1800" dirty="0" err="1">
                <a:latin typeface="Arial"/>
                <a:cs typeface="Arial"/>
              </a:rPr>
              <a:t>NewUser.getUserID</a:t>
            </a:r>
            <a:r>
              <a:rPr lang="en-US" altLang="ko-KR" sz="1800" dirty="0">
                <a:latin typeface="Arial"/>
                <a:cs typeface="Arial"/>
              </a:rPr>
              <a:t>().equals(""))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{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PrintWriter</a:t>
            </a:r>
            <a:r>
              <a:rPr lang="en-US" altLang="ko-KR" sz="1800" dirty="0">
                <a:latin typeface="Arial"/>
                <a:cs typeface="Arial"/>
              </a:rPr>
              <a:t> script = </a:t>
            </a:r>
            <a:r>
              <a:rPr lang="en-US" altLang="ko-KR" sz="1800" dirty="0" err="1">
                <a:latin typeface="Arial"/>
                <a:cs typeface="Arial"/>
              </a:rPr>
              <a:t>response.getWriter</a:t>
            </a:r>
            <a:r>
              <a:rPr lang="en-US" altLang="ko-KR" sz="1800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script.println</a:t>
            </a:r>
            <a:r>
              <a:rPr lang="en-US" altLang="ko-KR" sz="1800" dirty="0">
                <a:latin typeface="Arial"/>
                <a:cs typeface="Arial"/>
              </a:rPr>
              <a:t>("&lt;script&gt;");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script.println</a:t>
            </a:r>
            <a:r>
              <a:rPr lang="en-US" altLang="ko-KR" sz="1800" dirty="0">
                <a:latin typeface="Arial"/>
                <a:cs typeface="Arial"/>
              </a:rPr>
              <a:t>("alert('</a:t>
            </a:r>
            <a:r>
              <a:rPr lang="en-US" altLang="ko-KR" sz="1800" dirty="0" err="1">
                <a:latin typeface="Arial"/>
                <a:cs typeface="Arial"/>
              </a:rPr>
              <a:t>아이디를</a:t>
            </a:r>
            <a:r>
              <a:rPr lang="en-US" altLang="ko-KR" sz="1800" dirty="0">
                <a:latin typeface="Arial"/>
                <a:cs typeface="Arial"/>
              </a:rPr>
              <a:t> </a:t>
            </a:r>
            <a:r>
              <a:rPr lang="en-US" altLang="ko-KR" sz="1800" dirty="0" err="1">
                <a:latin typeface="Arial"/>
                <a:cs typeface="Arial"/>
              </a:rPr>
              <a:t>입력하세요</a:t>
            </a:r>
            <a:r>
              <a:rPr lang="en-US" altLang="ko-KR" sz="1800" dirty="0">
                <a:latin typeface="Arial"/>
                <a:cs typeface="Arial"/>
              </a:rPr>
              <a:t>.')"); 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script.println</a:t>
            </a:r>
            <a:r>
              <a:rPr lang="en-US" altLang="ko-KR" sz="1800" dirty="0">
                <a:latin typeface="Arial"/>
                <a:cs typeface="Arial"/>
              </a:rPr>
              <a:t>("</a:t>
            </a:r>
            <a:r>
              <a:rPr lang="en-US" altLang="ko-KR" sz="1800" dirty="0" err="1">
                <a:latin typeface="Arial"/>
                <a:cs typeface="Arial"/>
              </a:rPr>
              <a:t>location.href</a:t>
            </a:r>
            <a:r>
              <a:rPr lang="en-US" altLang="ko-KR" sz="1800" dirty="0">
                <a:latin typeface="Arial"/>
                <a:cs typeface="Arial"/>
              </a:rPr>
              <a:t>='</a:t>
            </a:r>
            <a:r>
              <a:rPr lang="en-US" altLang="ko-KR" sz="1800" dirty="0" err="1">
                <a:latin typeface="Arial"/>
                <a:cs typeface="Arial"/>
              </a:rPr>
              <a:t>Sign_W.jsp</a:t>
            </a:r>
            <a:r>
              <a:rPr lang="en-US" altLang="ko-KR" sz="1800" dirty="0">
                <a:latin typeface="Arial"/>
                <a:cs typeface="Arial"/>
              </a:rPr>
              <a:t>'");  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script.println</a:t>
            </a:r>
            <a:r>
              <a:rPr lang="en-US" altLang="ko-KR" sz="1800" dirty="0">
                <a:latin typeface="Arial"/>
                <a:cs typeface="Arial"/>
              </a:rPr>
              <a:t>("&lt;/script&gt;");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</a:t>
            </a:r>
            <a:r>
              <a:rPr lang="en-US" altLang="ko-KR" sz="1800" dirty="0" err="1">
                <a:latin typeface="Arial"/>
                <a:cs typeface="Arial"/>
              </a:rPr>
              <a:t>script.close</a:t>
            </a:r>
            <a:r>
              <a:rPr lang="en-US" altLang="ko-KR" sz="1800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	return;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Arial"/>
                <a:cs typeface="Arial"/>
              </a:rPr>
              <a:t>	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047" y="446087"/>
            <a:ext cx="4570268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회원가입화면  </a:t>
            </a:r>
            <a:r>
              <a:rPr lang="en-US" altLang="ko-KR" sz="2300"/>
              <a:t>-usersignAction.jsp-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17972" y="1079897"/>
            <a:ext cx="8974173" cy="496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UserDao2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userDao2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= new UserDao2();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 = userDao2.join(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NewUser.getUserID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NewUser.getUserPassword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NewUser.getUserName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NewUser.getUserEmail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if(result == 1)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script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("&lt;script&gt;");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("alert('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가입완료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')");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location.href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Main_W.jsp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'");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script.println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("&lt;/script&gt;");</a:t>
            </a:r>
          </a:p>
          <a:p>
            <a:pPr marL="0" indent="0">
              <a:buNone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script.close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047" y="446087"/>
            <a:ext cx="4570268" cy="29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회원가입화면  </a:t>
            </a:r>
            <a:r>
              <a:rPr lang="en-US" altLang="ko-KR" sz="2300"/>
              <a:t>-UserDao2.java-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17972" y="1079896"/>
            <a:ext cx="10575129" cy="55471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public </a:t>
            </a:r>
            <a:r>
              <a:rPr lang="en-US" altLang="ko-KR" dirty="0" err="1">
                <a:latin typeface="Arial"/>
                <a:cs typeface="Arial"/>
              </a:rPr>
              <a:t>int</a:t>
            </a:r>
            <a:r>
              <a:rPr lang="en-US" altLang="ko-KR" dirty="0">
                <a:latin typeface="Arial"/>
                <a:cs typeface="Arial"/>
              </a:rPr>
              <a:t> join(String </a:t>
            </a:r>
            <a:r>
              <a:rPr lang="en-US" altLang="ko-KR" dirty="0" err="1">
                <a:latin typeface="Arial"/>
                <a:cs typeface="Arial"/>
              </a:rPr>
              <a:t>userID</a:t>
            </a:r>
            <a:r>
              <a:rPr lang="en-US" altLang="ko-KR" dirty="0">
                <a:latin typeface="Arial"/>
                <a:cs typeface="Arial"/>
              </a:rPr>
              <a:t>, String </a:t>
            </a:r>
            <a:r>
              <a:rPr lang="en-US" altLang="ko-KR" dirty="0" err="1">
                <a:latin typeface="Arial"/>
                <a:cs typeface="Arial"/>
              </a:rPr>
              <a:t>userPassword</a:t>
            </a:r>
            <a:r>
              <a:rPr lang="en-US" altLang="ko-KR" dirty="0">
                <a:latin typeface="Arial"/>
                <a:cs typeface="Arial"/>
              </a:rPr>
              <a:t>, String </a:t>
            </a:r>
            <a:r>
              <a:rPr lang="en-US" altLang="ko-KR" dirty="0" err="1">
                <a:latin typeface="Arial"/>
                <a:cs typeface="Arial"/>
              </a:rPr>
              <a:t>userName</a:t>
            </a:r>
            <a:r>
              <a:rPr lang="en-US" altLang="ko-KR" dirty="0">
                <a:latin typeface="Arial"/>
                <a:cs typeface="Arial"/>
              </a:rPr>
              <a:t>, String </a:t>
            </a:r>
            <a:r>
              <a:rPr lang="en-US" altLang="ko-KR" dirty="0" err="1">
                <a:latin typeface="Arial"/>
                <a:cs typeface="Arial"/>
              </a:rPr>
              <a:t>userEmail</a:t>
            </a:r>
            <a:r>
              <a:rPr lang="en-US" altLang="ko-KR" dirty="0">
                <a:latin typeface="Arial"/>
                <a:cs typeface="Arial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/* String SQL = "INSERT INTO MEMBER2 VALUES (?,?,?,?)"; */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String SQL = "INSERT INTO `</a:t>
            </a:r>
            <a:r>
              <a:rPr lang="en-US" altLang="ko-KR" dirty="0" err="1">
                <a:latin typeface="Arial"/>
                <a:cs typeface="Arial"/>
              </a:rPr>
              <a:t>sys`.`member</a:t>
            </a:r>
            <a:r>
              <a:rPr lang="en-US" altLang="ko-KR" dirty="0">
                <a:latin typeface="Arial"/>
                <a:cs typeface="Arial"/>
              </a:rPr>
              <a:t>` (`</a:t>
            </a:r>
            <a:r>
              <a:rPr lang="en-US" altLang="ko-KR" dirty="0" err="1">
                <a:latin typeface="Arial"/>
                <a:cs typeface="Arial"/>
              </a:rPr>
              <a:t>userID</a:t>
            </a:r>
            <a:r>
              <a:rPr lang="en-US" altLang="ko-KR" dirty="0">
                <a:latin typeface="Arial"/>
                <a:cs typeface="Arial"/>
              </a:rPr>
              <a:t>`, `</a:t>
            </a:r>
            <a:r>
              <a:rPr lang="en-US" altLang="ko-KR" dirty="0" err="1">
                <a:latin typeface="Arial"/>
                <a:cs typeface="Arial"/>
              </a:rPr>
              <a:t>userPassword</a:t>
            </a:r>
            <a:r>
              <a:rPr lang="en-US" altLang="ko-KR" dirty="0">
                <a:latin typeface="Arial"/>
                <a:cs typeface="Arial"/>
              </a:rPr>
              <a:t>`, `</a:t>
            </a:r>
            <a:r>
              <a:rPr lang="en-US" altLang="ko-KR" dirty="0" err="1">
                <a:latin typeface="Arial"/>
                <a:cs typeface="Arial"/>
              </a:rPr>
              <a:t>userName</a:t>
            </a:r>
            <a:r>
              <a:rPr lang="en-US" altLang="ko-KR" dirty="0">
                <a:latin typeface="Arial"/>
                <a:cs typeface="Arial"/>
              </a:rPr>
              <a:t>`, `</a:t>
            </a:r>
            <a:r>
              <a:rPr lang="en-US" altLang="ko-KR" dirty="0" err="1">
                <a:latin typeface="Arial"/>
                <a:cs typeface="Arial"/>
              </a:rPr>
              <a:t>userEmail</a:t>
            </a:r>
            <a:r>
              <a:rPr lang="en-US" altLang="ko-KR" dirty="0">
                <a:latin typeface="Arial"/>
                <a:cs typeface="Arial"/>
              </a:rPr>
              <a:t>`) VALUES (?, ?, ?, ?)";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try {</a:t>
            </a:r>
          </a:p>
          <a:p>
            <a:pPr marL="0" indent="0">
              <a:buNone/>
              <a:defRPr/>
            </a:pPr>
            <a:endParaRPr lang="en-US" altLang="ko-KR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PreparedStatement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pstmt</a:t>
            </a:r>
            <a:r>
              <a:rPr lang="en-US" altLang="ko-KR" dirty="0">
                <a:latin typeface="Arial"/>
                <a:cs typeface="Arial"/>
              </a:rPr>
              <a:t> = </a:t>
            </a:r>
            <a:r>
              <a:rPr lang="en-US" altLang="ko-KR" dirty="0" err="1">
                <a:latin typeface="Arial"/>
                <a:cs typeface="Arial"/>
              </a:rPr>
              <a:t>conn.prepareStatement</a:t>
            </a:r>
            <a:r>
              <a:rPr lang="en-US" altLang="ko-KR" dirty="0">
                <a:latin typeface="Arial"/>
                <a:cs typeface="Arial"/>
              </a:rPr>
              <a:t>(SQL);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pstmt.setString</a:t>
            </a:r>
            <a:r>
              <a:rPr lang="en-US" altLang="ko-KR" dirty="0">
                <a:latin typeface="Arial"/>
                <a:cs typeface="Arial"/>
              </a:rPr>
              <a:t>(1, </a:t>
            </a:r>
            <a:r>
              <a:rPr lang="en-US" altLang="ko-KR" dirty="0" err="1">
                <a:latin typeface="Arial"/>
                <a:cs typeface="Arial"/>
              </a:rPr>
              <a:t>userID</a:t>
            </a:r>
            <a:r>
              <a:rPr lang="en-US" altLang="ko-KR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pstmt.setString</a:t>
            </a:r>
            <a:r>
              <a:rPr lang="en-US" altLang="ko-KR" dirty="0">
                <a:latin typeface="Arial"/>
                <a:cs typeface="Arial"/>
              </a:rPr>
              <a:t>(2, </a:t>
            </a:r>
            <a:r>
              <a:rPr lang="en-US" altLang="ko-KR" dirty="0" err="1">
                <a:latin typeface="Arial"/>
                <a:cs typeface="Arial"/>
              </a:rPr>
              <a:t>userPassword</a:t>
            </a:r>
            <a:r>
              <a:rPr lang="en-US" altLang="ko-KR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pstmt.setString</a:t>
            </a:r>
            <a:r>
              <a:rPr lang="en-US" altLang="ko-KR" dirty="0">
                <a:latin typeface="Arial"/>
                <a:cs typeface="Arial"/>
              </a:rPr>
              <a:t>(3, </a:t>
            </a:r>
            <a:r>
              <a:rPr lang="en-US" altLang="ko-KR" dirty="0" err="1">
                <a:latin typeface="Arial"/>
                <a:cs typeface="Arial"/>
              </a:rPr>
              <a:t>userName</a:t>
            </a:r>
            <a:r>
              <a:rPr lang="en-US" altLang="ko-KR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pstmt.setString</a:t>
            </a:r>
            <a:r>
              <a:rPr lang="en-US" altLang="ko-KR" dirty="0">
                <a:latin typeface="Arial"/>
                <a:cs typeface="Arial"/>
              </a:rPr>
              <a:t>(4, </a:t>
            </a:r>
            <a:r>
              <a:rPr lang="en-US" altLang="ko-KR" dirty="0" err="1">
                <a:latin typeface="Arial"/>
                <a:cs typeface="Arial"/>
              </a:rPr>
              <a:t>userEmail</a:t>
            </a:r>
            <a:r>
              <a:rPr lang="en-US" altLang="ko-KR" dirty="0">
                <a:latin typeface="Arial"/>
                <a:cs typeface="Arial"/>
              </a:rPr>
              <a:t>);</a:t>
            </a:r>
          </a:p>
          <a:p>
            <a:pPr marL="0" indent="0">
              <a:buNone/>
              <a:defRPr/>
            </a:pPr>
            <a:endParaRPr lang="en-US" altLang="ko-KR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return </a:t>
            </a:r>
            <a:r>
              <a:rPr lang="en-US" altLang="ko-KR" dirty="0" err="1">
                <a:latin typeface="Arial"/>
                <a:cs typeface="Arial"/>
              </a:rPr>
              <a:t>pstmt.executeUpdate</a:t>
            </a:r>
            <a:r>
              <a:rPr lang="en-US" altLang="ko-KR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} catch (Exception e) {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System.out.println</a:t>
            </a:r>
            <a:r>
              <a:rPr lang="en-US" altLang="ko-KR" dirty="0">
                <a:latin typeface="Arial"/>
                <a:cs typeface="Arial"/>
              </a:rPr>
              <a:t>("BBBBBBBBBBBB");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	</a:t>
            </a:r>
            <a:r>
              <a:rPr lang="en-US" altLang="ko-KR" dirty="0" err="1">
                <a:latin typeface="Arial"/>
                <a:cs typeface="Arial"/>
              </a:rPr>
              <a:t>e.printStackTrace</a:t>
            </a:r>
            <a:r>
              <a:rPr lang="en-US" altLang="ko-KR" dirty="0">
                <a:latin typeface="Arial"/>
                <a:cs typeface="Arial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}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	return -1;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Arial"/>
                <a:cs typeface="Arial"/>
              </a:rPr>
              <a:t>	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-64655" y="923636"/>
            <a:ext cx="64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602</Words>
  <Application>Microsoft Office PowerPoint</Application>
  <PresentationFormat>와이드스크린</PresentationFormat>
  <Paragraphs>212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한컴오피스</vt:lpstr>
      <vt:lpstr>JSP_Project  UNIVERS_우주웹사이트</vt:lpstr>
      <vt:lpstr>개발일정</vt:lpstr>
      <vt:lpstr>메인화면</vt:lpstr>
      <vt:lpstr>로그인 화면</vt:lpstr>
      <vt:lpstr>로그인 화면  -User.java-</vt:lpstr>
      <vt:lpstr>회원가입화면</vt:lpstr>
      <vt:lpstr>회원가입화면  -usersignAction.jsp-</vt:lpstr>
      <vt:lpstr>회원가입화면  -usersignAction.jsp-</vt:lpstr>
      <vt:lpstr>회원가입화면  -UserDao2.java-</vt:lpstr>
      <vt:lpstr>목록화면</vt:lpstr>
      <vt:lpstr>목록화면  -Board.jsp-</vt:lpstr>
      <vt:lpstr>게시글작성화면</vt:lpstr>
      <vt:lpstr>게시글작성화면  -writeAction2.jsp-</vt:lpstr>
      <vt:lpstr>오류 및 미구현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JSP_Project</dc:title>
  <dc:creator>cjh17</dc:creator>
  <cp:lastModifiedBy>KB</cp:lastModifiedBy>
  <cp:revision>49</cp:revision>
  <dcterms:created xsi:type="dcterms:W3CDTF">2021-08-11T15:48:49Z</dcterms:created>
  <dcterms:modified xsi:type="dcterms:W3CDTF">2021-08-12T05:54:01Z</dcterms:modified>
  <cp:version>1100.0100.01</cp:version>
</cp:coreProperties>
</file>