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5" r:id="rId3"/>
    <p:sldId id="261" r:id="rId4"/>
    <p:sldId id="256" r:id="rId5"/>
    <p:sldId id="270" r:id="rId6"/>
    <p:sldId id="284" r:id="rId7"/>
    <p:sldId id="268" r:id="rId8"/>
    <p:sldId id="266" r:id="rId9"/>
    <p:sldId id="285" r:id="rId10"/>
    <p:sldId id="269" r:id="rId11"/>
    <p:sldId id="263" r:id="rId12"/>
    <p:sldId id="277" r:id="rId13"/>
    <p:sldId id="259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0B9"/>
    <a:srgbClr val="56D8F7"/>
    <a:srgbClr val="1D7CAD"/>
    <a:srgbClr val="055076"/>
    <a:srgbClr val="38506A"/>
    <a:srgbClr val="7087A9"/>
    <a:srgbClr val="F5E7D2"/>
    <a:srgbClr val="9AA3AD"/>
    <a:srgbClr val="F9AC61"/>
    <a:srgbClr val="3E6B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A43B9-274D-4082-86AC-69C36D0F7C9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9D97-DFAA-4DEC-9B8D-EF17EF87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5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9D97-DFAA-4DEC-9B8D-EF17EF879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9AB1-EBFC-4F6D-AFCD-2FC64D2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3A9BF-AF20-4DCF-BA4B-9C5E2CD4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2865-211E-467A-9026-DC12341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7BAD-02B2-4F60-B508-81C5B44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1D20-C4A4-4CB2-AB5A-4CB5757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97C5-C6D3-4DF0-8324-2E3E88A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328-EBF3-42FF-BB7F-8B4E54E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D1A35-3954-4AD0-BDFB-51FC9B44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DF219-DB83-404E-877A-084ADF8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4488-1A59-4D75-9C2F-00611FD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7BEA-05AE-4FA9-9E19-3D04334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4ACC-DC47-4E95-90EF-27DA142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A6F44-4858-4606-BCBF-58657564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B1E9-8B5D-4C2E-B112-59A2CDA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456A-8B72-4E08-9436-D7BA17B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21B5-66F2-4FE8-9A8D-8B5BEFC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CB6E-3081-4549-8420-F7D5037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B7D-4B00-4715-81C9-81421AC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A9E5-3C0A-408B-A7EF-E09A9777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1275-D364-40A9-9B0F-29AC48A8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5748-22C0-47A6-AA99-4DA9FFA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1835-244D-4F69-B336-5956D7D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819A-5F6B-4D10-AB05-85029C4E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E9415-210C-4971-8816-12E98B55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18EAB-28BC-4321-B358-6D0BEB83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9676-2DF1-47F4-92F2-D3A9EA8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38AB-7A60-41CB-9DAB-3F1AAC6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234D-AFDA-439B-9C70-C069CBC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E7E7-B5A5-4E19-962D-73B058F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D6F67-6D6D-430B-B1AE-B48C931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910FF-2F34-47FE-A025-9C035A4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008B-F03B-4C8E-9F70-27152B2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6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0FEC-0E23-406A-8497-4E990E0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3F02-2F5A-4AB3-A8D3-997390AF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5CFE-D5F3-4D41-B3E0-6D4535C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DAEC-F0CD-4C67-BEB2-BDD5D89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66CB-5148-422A-92CD-5A6EC7A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E24A-3FA4-42D8-B6A4-4D8C5EA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68E2-8938-4F03-B84A-CFD8B458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2CA2B-278C-48D6-ACC7-920F692C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43CCE-1AA3-4D6B-BB92-752A2CB0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453D-7C1E-4619-8925-833BF5B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F6867-B95C-44D8-B7FA-5D1B801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F34-5F92-4335-B555-C314003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B643A-CDF0-4482-9806-1B530B6A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0E56-B4C9-434E-9170-7B2BAEAF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F8A-078D-41AE-B224-05029D61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589B3-6382-42A2-9380-B96D3CCD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A8C6-A593-4F47-823F-185FDE0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5D169-6350-4F6C-89AA-AE61F68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89294-7BD2-4044-9AA4-44E9F9E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F36C-395A-4D44-A7F4-241E90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D4D0E-5E18-4955-9944-644A16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5E995-2E9D-4CD1-9779-D0F38A6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16AD-A776-4DA1-B789-A9FAD05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C7E60-34B9-4801-AF3B-86092EC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56186-4ED1-4F43-BB7F-689A35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F844-B6C4-43CD-B05C-E5A8EFD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918-0741-4F28-A4BF-F7941ABA141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89D6-8CC2-42FA-B045-E44E36D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8B0EC-B06F-442B-8F3D-8EE46206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79BB4-D947-489C-B0EE-757A399A0D37}"/>
              </a:ext>
            </a:extLst>
          </p:cNvPr>
          <p:cNvSpPr/>
          <p:nvPr/>
        </p:nvSpPr>
        <p:spPr>
          <a:xfrm>
            <a:off x="272716" y="320842"/>
            <a:ext cx="11646569" cy="6304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1EC6-6284-4450-9FE2-21B3456D3CCC}"/>
              </a:ext>
            </a:extLst>
          </p:cNvPr>
          <p:cNvSpPr txBox="1"/>
          <p:nvPr/>
        </p:nvSpPr>
        <p:spPr>
          <a:xfrm>
            <a:off x="1912805" y="2536448"/>
            <a:ext cx="8366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-300" dirty="0">
                <a:solidFill>
                  <a:schemeClr val="bg1"/>
                </a:solidFill>
              </a:rPr>
              <a:t>영화 예약 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48709-F3AA-405C-9CCB-1C5CB9A747B9}"/>
              </a:ext>
            </a:extLst>
          </p:cNvPr>
          <p:cNvSpPr txBox="1"/>
          <p:nvPr/>
        </p:nvSpPr>
        <p:spPr>
          <a:xfrm>
            <a:off x="5302353" y="398299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조 팀프로젝트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E3C92-4691-4AD3-ACDA-2580780EBAFA}"/>
              </a:ext>
            </a:extLst>
          </p:cNvPr>
          <p:cNvSpPr txBox="1"/>
          <p:nvPr/>
        </p:nvSpPr>
        <p:spPr>
          <a:xfrm>
            <a:off x="9958356" y="4578674"/>
            <a:ext cx="174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송성수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백지윤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신희욱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윤영준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래픽 5" descr="팝콘 윤곽선">
            <a:extLst>
              <a:ext uri="{FF2B5EF4-FFF2-40B4-BE49-F238E27FC236}">
                <a16:creationId xmlns:a16="http://schemas.microsoft.com/office/drawing/2014/main" id="{099B76CD-E6F2-4B1A-839A-734D0056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6564">
            <a:off x="1155319" y="1483571"/>
            <a:ext cx="914400" cy="914400"/>
          </a:xfrm>
          <a:prstGeom prst="rect">
            <a:avLst/>
          </a:prstGeom>
        </p:spPr>
      </p:pic>
      <p:pic>
        <p:nvPicPr>
          <p:cNvPr id="7" name="그래픽 6" descr="필름 단색으로 채워진">
            <a:extLst>
              <a:ext uri="{FF2B5EF4-FFF2-40B4-BE49-F238E27FC236}">
                <a16:creationId xmlns:a16="http://schemas.microsoft.com/office/drawing/2014/main" id="{C9F4453E-F7C9-4B40-91D2-3734FED6F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54989">
            <a:off x="8528950" y="1151167"/>
            <a:ext cx="914400" cy="914400"/>
          </a:xfrm>
          <a:prstGeom prst="rect">
            <a:avLst/>
          </a:prstGeom>
        </p:spPr>
      </p:pic>
      <p:pic>
        <p:nvPicPr>
          <p:cNvPr id="8" name="그래픽 7" descr="광 디스크 단색으로 채워진">
            <a:extLst>
              <a:ext uri="{FF2B5EF4-FFF2-40B4-BE49-F238E27FC236}">
                <a16:creationId xmlns:a16="http://schemas.microsoft.com/office/drawing/2014/main" id="{AADE27BE-7986-4E84-A38A-C5D896BB8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041" y="3094887"/>
            <a:ext cx="914400" cy="914400"/>
          </a:xfrm>
          <a:prstGeom prst="rect">
            <a:avLst/>
          </a:prstGeom>
        </p:spPr>
      </p:pic>
      <p:pic>
        <p:nvPicPr>
          <p:cNvPr id="9" name="그래픽 8" descr="비디오 카메라 단색으로 채워진">
            <a:extLst>
              <a:ext uri="{FF2B5EF4-FFF2-40B4-BE49-F238E27FC236}">
                <a16:creationId xmlns:a16="http://schemas.microsoft.com/office/drawing/2014/main" id="{6467446F-854C-4FDD-A528-127DA6E68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62326">
            <a:off x="2004330" y="4820025"/>
            <a:ext cx="914400" cy="914400"/>
          </a:xfrm>
          <a:prstGeom prst="rect">
            <a:avLst/>
          </a:prstGeom>
        </p:spPr>
      </p:pic>
      <p:pic>
        <p:nvPicPr>
          <p:cNvPr id="10" name="그래픽 9" descr="클래퍼 보드 단색으로 채워진">
            <a:extLst>
              <a:ext uri="{FF2B5EF4-FFF2-40B4-BE49-F238E27FC236}">
                <a16:creationId xmlns:a16="http://schemas.microsoft.com/office/drawing/2014/main" id="{FFFB9B52-407D-42B0-B095-C6121E0F35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01357">
            <a:off x="7159059" y="5143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구현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EBAEF-DD36-4F21-B33D-B2E0C1F28E47}"/>
              </a:ext>
            </a:extLst>
          </p:cNvPr>
          <p:cNvSpPr/>
          <p:nvPr/>
        </p:nvSpPr>
        <p:spPr>
          <a:xfrm>
            <a:off x="1042739" y="2011166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EDD59-E386-43F4-B076-3E6CE542E1D2}"/>
              </a:ext>
            </a:extLst>
          </p:cNvPr>
          <p:cNvSpPr/>
          <p:nvPr/>
        </p:nvSpPr>
        <p:spPr>
          <a:xfrm>
            <a:off x="2680862" y="2011167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B5851-00F1-4B91-BEF3-E5B5E0419A0A}"/>
              </a:ext>
            </a:extLst>
          </p:cNvPr>
          <p:cNvSpPr txBox="1"/>
          <p:nvPr/>
        </p:nvSpPr>
        <p:spPr>
          <a:xfrm>
            <a:off x="1367665" y="2211046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8F80A-E2CA-487B-8FF7-213B7906904F}"/>
              </a:ext>
            </a:extLst>
          </p:cNvPr>
          <p:cNvSpPr txBox="1"/>
          <p:nvPr/>
        </p:nvSpPr>
        <p:spPr>
          <a:xfrm>
            <a:off x="3046211" y="2211047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로그인</a:t>
            </a:r>
            <a:r>
              <a:rPr lang="en-US" altLang="ko-KR" sz="3200" spc="-300" dirty="0">
                <a:solidFill>
                  <a:schemeClr val="accent1"/>
                </a:solidFill>
              </a:rPr>
              <a:t>, </a:t>
            </a:r>
            <a:r>
              <a:rPr lang="ko-KR" altLang="en-US" sz="3200" spc="-300" dirty="0">
                <a:solidFill>
                  <a:schemeClr val="accent1"/>
                </a:solidFill>
              </a:rPr>
              <a:t>회원정보 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962FC2-2166-4F5D-9026-6E98B1F84769}"/>
              </a:ext>
            </a:extLst>
          </p:cNvPr>
          <p:cNvSpPr/>
          <p:nvPr/>
        </p:nvSpPr>
        <p:spPr>
          <a:xfrm>
            <a:off x="1042737" y="3596027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B31E34-2B73-49C6-9665-1C5D83F622ED}"/>
              </a:ext>
            </a:extLst>
          </p:cNvPr>
          <p:cNvSpPr/>
          <p:nvPr/>
        </p:nvSpPr>
        <p:spPr>
          <a:xfrm>
            <a:off x="2680860" y="3596028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25A16-3932-4C38-9798-25AB99619271}"/>
              </a:ext>
            </a:extLst>
          </p:cNvPr>
          <p:cNvSpPr txBox="1"/>
          <p:nvPr/>
        </p:nvSpPr>
        <p:spPr>
          <a:xfrm>
            <a:off x="1367663" y="379590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35453-C60C-4F27-9632-453F07AD2414}"/>
              </a:ext>
            </a:extLst>
          </p:cNvPr>
          <p:cNvSpPr txBox="1"/>
          <p:nvPr/>
        </p:nvSpPr>
        <p:spPr>
          <a:xfrm>
            <a:off x="3046209" y="3795908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영화 정보 </a:t>
            </a:r>
            <a:r>
              <a:rPr lang="en-US" altLang="ko-KR" sz="3200" spc="-300" dirty="0">
                <a:solidFill>
                  <a:schemeClr val="accent1"/>
                </a:solidFill>
              </a:rPr>
              <a:t>DB</a:t>
            </a:r>
            <a:r>
              <a:rPr lang="ko-KR" altLang="en-US" sz="3200" spc="-300" dirty="0">
                <a:solidFill>
                  <a:schemeClr val="accent1"/>
                </a:solidFill>
              </a:rPr>
              <a:t>를 통한 검색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6A19A-9B07-4B7D-BA04-3F01D420B628}"/>
              </a:ext>
            </a:extLst>
          </p:cNvPr>
          <p:cNvSpPr/>
          <p:nvPr/>
        </p:nvSpPr>
        <p:spPr>
          <a:xfrm>
            <a:off x="1042735" y="5180888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3EA44-3228-4C82-9EF7-193216BDBEF9}"/>
              </a:ext>
            </a:extLst>
          </p:cNvPr>
          <p:cNvSpPr/>
          <p:nvPr/>
        </p:nvSpPr>
        <p:spPr>
          <a:xfrm>
            <a:off x="2680858" y="5180889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53F3B-11E2-4901-9FCF-EC9CA8B03877}"/>
              </a:ext>
            </a:extLst>
          </p:cNvPr>
          <p:cNvSpPr txBox="1"/>
          <p:nvPr/>
        </p:nvSpPr>
        <p:spPr>
          <a:xfrm>
            <a:off x="1367661" y="5380768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DA4732-405A-4A09-9CCC-07DDB0711F76}"/>
              </a:ext>
            </a:extLst>
          </p:cNvPr>
          <p:cNvSpPr txBox="1"/>
          <p:nvPr/>
        </p:nvSpPr>
        <p:spPr>
          <a:xfrm>
            <a:off x="3046207" y="5380769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영화 좌석 예약</a:t>
            </a:r>
          </a:p>
        </p:txBody>
      </p:sp>
    </p:spTree>
    <p:extLst>
      <p:ext uri="{BB962C8B-B14F-4D97-AF65-F5344CB8AC3E}">
        <p14:creationId xmlns:p14="http://schemas.microsoft.com/office/powerpoint/2010/main" val="89428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4BA56-552C-49AC-A00D-B117AC12BD36}"/>
              </a:ext>
            </a:extLst>
          </p:cNvPr>
          <p:cNvSpPr txBox="1"/>
          <p:nvPr/>
        </p:nvSpPr>
        <p:spPr>
          <a:xfrm>
            <a:off x="786063" y="2450721"/>
            <a:ext cx="1760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accent4">
                    <a:lumMod val="75000"/>
                  </a:schemeClr>
                </a:solidFill>
              </a:rPr>
              <a:t>Part 4, </a:t>
            </a:r>
            <a:endParaRPr lang="ko-KR" altLang="en-US" sz="4400" b="1" spc="-3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08C920-3055-4A29-AFE0-57F79A5A120F}"/>
              </a:ext>
            </a:extLst>
          </p:cNvPr>
          <p:cNvCxnSpPr/>
          <p:nvPr/>
        </p:nvCxnSpPr>
        <p:spPr>
          <a:xfrm>
            <a:off x="786062" y="3433011"/>
            <a:ext cx="800501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30EB6-B97D-42D8-BD4C-4A73AE7AB185}"/>
              </a:ext>
            </a:extLst>
          </p:cNvPr>
          <p:cNvSpPr txBox="1"/>
          <p:nvPr/>
        </p:nvSpPr>
        <p:spPr>
          <a:xfrm>
            <a:off x="786062" y="3645861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75000"/>
                  </a:schemeClr>
                </a:solidFill>
              </a:rPr>
              <a:t>프로그램 시현</a:t>
            </a:r>
          </a:p>
        </p:txBody>
      </p:sp>
    </p:spTree>
    <p:extLst>
      <p:ext uri="{BB962C8B-B14F-4D97-AF65-F5344CB8AC3E}">
        <p14:creationId xmlns:p14="http://schemas.microsoft.com/office/powerpoint/2010/main" val="125916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AC369E8-92B7-4474-8E50-73E4292616AA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8F11EA7-F2BC-47CB-92F2-289C07A5847B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D290EAB-1B57-4473-912D-20D015D3CFAF}"/>
              </a:ext>
            </a:extLst>
          </p:cNvPr>
          <p:cNvSpPr txBox="1"/>
          <p:nvPr/>
        </p:nvSpPr>
        <p:spPr>
          <a:xfrm>
            <a:off x="1042737" y="365341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75000"/>
                  </a:schemeClr>
                </a:solidFill>
              </a:rPr>
              <a:t>프로그램 시현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5C2D89A-6BDF-4DE5-BA6F-5FE0CA1C6CE4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3556DE-7596-46C0-8B4E-9907F448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31" y="1664749"/>
            <a:ext cx="5748389" cy="4493802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79594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E4ED3-1A6E-4DB5-9603-E1A3E85E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65" b="-9265"/>
          <a:stretch/>
        </p:blipFill>
        <p:spPr>
          <a:xfrm>
            <a:off x="0" y="-635400"/>
            <a:ext cx="12193200" cy="81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8EBD2-606F-4378-A847-02ED2541873E}"/>
              </a:ext>
            </a:extLst>
          </p:cNvPr>
          <p:cNvSpPr txBox="1"/>
          <p:nvPr/>
        </p:nvSpPr>
        <p:spPr>
          <a:xfrm>
            <a:off x="395516" y="323464"/>
            <a:ext cx="411683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6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D9C5-363A-4E91-8D42-7887BC130A0A}"/>
              </a:ext>
            </a:extLst>
          </p:cNvPr>
          <p:cNvSpPr txBox="1"/>
          <p:nvPr/>
        </p:nvSpPr>
        <p:spPr>
          <a:xfrm>
            <a:off x="4519286" y="301350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5B4CA5-8359-44A9-B59B-41B1D21286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200" y="0"/>
            <a:ext cx="6094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8F857-BE37-4142-BDAC-7A02FFC40DE4}"/>
              </a:ext>
            </a:extLst>
          </p:cNvPr>
          <p:cNvSpPr txBox="1"/>
          <p:nvPr/>
        </p:nvSpPr>
        <p:spPr>
          <a:xfrm>
            <a:off x="577515" y="60960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D63BAE-9284-4DC6-9B67-DFAD7655DC74}"/>
              </a:ext>
            </a:extLst>
          </p:cNvPr>
          <p:cNvCxnSpPr/>
          <p:nvPr/>
        </p:nvCxnSpPr>
        <p:spPr>
          <a:xfrm>
            <a:off x="577515" y="1540043"/>
            <a:ext cx="5518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B78EC-A2F7-4FDB-84DB-732EBFB3BA60}"/>
              </a:ext>
            </a:extLst>
          </p:cNvPr>
          <p:cNvGrpSpPr/>
          <p:nvPr/>
        </p:nvGrpSpPr>
        <p:grpSpPr>
          <a:xfrm>
            <a:off x="796660" y="2334309"/>
            <a:ext cx="3237478" cy="461665"/>
            <a:chOff x="796660" y="2071391"/>
            <a:chExt cx="3237478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9A946B-E990-4778-99F3-88E1540C5FAD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8E4FD1-E198-4E59-BE60-92631AABCC63}"/>
                </a:ext>
              </a:extLst>
            </p:cNvPr>
            <p:cNvSpPr txBox="1"/>
            <p:nvPr/>
          </p:nvSpPr>
          <p:spPr>
            <a:xfrm>
              <a:off x="2140671" y="2071391"/>
              <a:ext cx="1893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주제 결정 과정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348BC-758F-452B-A0E8-F1FC9522A178}"/>
              </a:ext>
            </a:extLst>
          </p:cNvPr>
          <p:cNvGrpSpPr/>
          <p:nvPr/>
        </p:nvGrpSpPr>
        <p:grpSpPr>
          <a:xfrm>
            <a:off x="796660" y="3373487"/>
            <a:ext cx="2652382" cy="461665"/>
            <a:chOff x="796660" y="2071391"/>
            <a:chExt cx="2652382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BF9B4A-2FBD-49A2-931F-ECCFD5E02A2A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B533A-53E5-451C-B62A-87FB6C6EC440}"/>
                </a:ext>
              </a:extLst>
            </p:cNvPr>
            <p:cNvSpPr txBox="1"/>
            <p:nvPr/>
          </p:nvSpPr>
          <p:spPr>
            <a:xfrm>
              <a:off x="2140671" y="2071391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역할 분담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DB8FD1-FBB6-42F9-A3C6-94FB23AFA4A8}"/>
              </a:ext>
            </a:extLst>
          </p:cNvPr>
          <p:cNvGrpSpPr/>
          <p:nvPr/>
        </p:nvGrpSpPr>
        <p:grpSpPr>
          <a:xfrm>
            <a:off x="796660" y="4412665"/>
            <a:ext cx="2652382" cy="461665"/>
            <a:chOff x="796660" y="2071391"/>
            <a:chExt cx="2652382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EBF86B-8B20-4679-8FD5-406B5E1437E1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836B5-5565-49A0-AFFB-A1B2136E9B15}"/>
                </a:ext>
              </a:extLst>
            </p:cNvPr>
            <p:cNvSpPr txBox="1"/>
            <p:nvPr/>
          </p:nvSpPr>
          <p:spPr>
            <a:xfrm>
              <a:off x="2140671" y="2071391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구현 기능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7BA8BE-39DF-43B8-B6A5-B20BF0C82FA2}"/>
              </a:ext>
            </a:extLst>
          </p:cNvPr>
          <p:cNvGrpSpPr/>
          <p:nvPr/>
        </p:nvGrpSpPr>
        <p:grpSpPr>
          <a:xfrm>
            <a:off x="796660" y="5451843"/>
            <a:ext cx="3190991" cy="461665"/>
            <a:chOff x="796660" y="2071391"/>
            <a:chExt cx="3190991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ECD95-2171-4A5F-B630-C8D389B903C1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2E0BC-8376-4700-B9B5-95C75AD0BC02}"/>
                </a:ext>
              </a:extLst>
            </p:cNvPr>
            <p:cNvSpPr txBox="1"/>
            <p:nvPr/>
          </p:nvSpPr>
          <p:spPr>
            <a:xfrm>
              <a:off x="2140671" y="2071391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프로그램 시현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5B713B-C8A6-4F66-9137-68C6F6991E8B}"/>
              </a:ext>
            </a:extLst>
          </p:cNvPr>
          <p:cNvSpPr txBox="1"/>
          <p:nvPr/>
        </p:nvSpPr>
        <p:spPr>
          <a:xfrm>
            <a:off x="7515587" y="0"/>
            <a:ext cx="453521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0" b="1" spc="-300" dirty="0">
                <a:solidFill>
                  <a:schemeClr val="accent1">
                    <a:lumMod val="50000"/>
                    <a:alpha val="77000"/>
                  </a:schemeClr>
                </a:solidFill>
              </a:rPr>
              <a:t>Movie</a:t>
            </a:r>
            <a:endParaRPr lang="ko-KR" altLang="en-US" sz="12500" b="1" spc="-300" dirty="0">
              <a:solidFill>
                <a:schemeClr val="accent1">
                  <a:lumMod val="50000"/>
                  <a:alpha val="7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8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</a:rPr>
                <a:t>Part 1, </a:t>
              </a:r>
              <a:endParaRPr lang="ko-KR" altLang="en-US" sz="4400" b="1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5667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solidFill>
                    <a:schemeClr val="bg1"/>
                  </a:solidFill>
                </a:rPr>
                <a:t>주제 결정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718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C94647-829E-4979-B940-068EBD5425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00" y="0"/>
            <a:ext cx="121932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7DD561-E808-4C21-9EA7-3465340BD0B9}"/>
              </a:ext>
            </a:extLst>
          </p:cNvPr>
          <p:cNvSpPr/>
          <p:nvPr/>
        </p:nvSpPr>
        <p:spPr>
          <a:xfrm>
            <a:off x="4427621" y="5550569"/>
            <a:ext cx="3400926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07E6A-3173-4CE6-B0BC-4C743A4D100E}"/>
              </a:ext>
            </a:extLst>
          </p:cNvPr>
          <p:cNvSpPr txBox="1"/>
          <p:nvPr/>
        </p:nvSpPr>
        <p:spPr>
          <a:xfrm>
            <a:off x="5316004" y="580230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업데이트</a:t>
            </a:r>
            <a:r>
              <a:rPr lang="en-US" altLang="ko-KR" sz="2800" spc="-150" dirty="0">
                <a:solidFill>
                  <a:schemeClr val="bg1"/>
                </a:solidFill>
              </a:rPr>
              <a:t>!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DE442-81C5-4CCA-813D-C6E8B10A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61" y="1718599"/>
            <a:ext cx="3817403" cy="21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502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업데이트 진행 방식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3EC2EC-EEBF-454D-A6D1-238F51C656A9}"/>
              </a:ext>
            </a:extLst>
          </p:cNvPr>
          <p:cNvGrpSpPr/>
          <p:nvPr/>
        </p:nvGrpSpPr>
        <p:grpSpPr>
          <a:xfrm>
            <a:off x="905877" y="4425284"/>
            <a:ext cx="10796336" cy="2160000"/>
            <a:chOff x="1010653" y="1762457"/>
            <a:chExt cx="10796336" cy="216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03861C-090F-425B-932B-E6A10EC57331}"/>
                </a:ext>
              </a:extLst>
            </p:cNvPr>
            <p:cNvSpPr/>
            <p:nvPr/>
          </p:nvSpPr>
          <p:spPr>
            <a:xfrm>
              <a:off x="1010653" y="1762457"/>
              <a:ext cx="10796336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926701-2BB5-482B-A1FA-02B5EC7F3EBD}"/>
                </a:ext>
              </a:extLst>
            </p:cNvPr>
            <p:cNvSpPr txBox="1"/>
            <p:nvPr/>
          </p:nvSpPr>
          <p:spPr>
            <a:xfrm>
              <a:off x="1203158" y="1941898"/>
              <a:ext cx="10411326" cy="159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800" spc="-150" dirty="0">
                  <a:solidFill>
                    <a:schemeClr val="bg1"/>
                  </a:solidFill>
                </a:rPr>
                <a:t>기존 컨트롤러 역할을 맡았던 </a:t>
              </a:r>
              <a:r>
                <a:rPr lang="en-US" altLang="ko-KR" sz="2800" spc="-150" dirty="0">
                  <a:solidFill>
                    <a:schemeClr val="bg1"/>
                  </a:solidFill>
                </a:rPr>
                <a:t>java</a:t>
              </a:r>
              <a:r>
                <a:rPr lang="ko-KR" altLang="en-US" sz="2800" spc="-150" dirty="0">
                  <a:solidFill>
                    <a:schemeClr val="bg1"/>
                  </a:solidFill>
                </a:rPr>
                <a:t>코드를 그대로 활용하긴 어려움 으로 기존의 </a:t>
              </a:r>
              <a:r>
                <a:rPr lang="en-US" altLang="ko-KR" sz="2800" spc="-150" dirty="0">
                  <a:solidFill>
                    <a:schemeClr val="bg1"/>
                  </a:solidFill>
                </a:rPr>
                <a:t>DAO, DTO, Service</a:t>
              </a:r>
              <a:r>
                <a:rPr lang="ko-KR" altLang="en-US" sz="2800" spc="-150" dirty="0">
                  <a:solidFill>
                    <a:schemeClr val="bg1"/>
                  </a:solidFill>
                </a:rPr>
                <a:t>는 유지하고</a:t>
              </a:r>
              <a:r>
                <a:rPr lang="en-US" altLang="ko-KR" sz="2800" spc="-15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spc="-150" dirty="0">
                  <a:solidFill>
                    <a:schemeClr val="bg1"/>
                  </a:solidFill>
                </a:rPr>
                <a:t>메인 코드를 </a:t>
              </a:r>
              <a:r>
                <a:rPr lang="en-US" altLang="ko-KR" sz="2800" spc="-150" dirty="0">
                  <a:solidFill>
                    <a:schemeClr val="bg1"/>
                  </a:solidFill>
                </a:rPr>
                <a:t>JSP </a:t>
              </a:r>
              <a:r>
                <a:rPr lang="ko-KR" altLang="en-US" sz="2800" spc="-150" dirty="0">
                  <a:solidFill>
                    <a:schemeClr val="bg1"/>
                  </a:solidFill>
                </a:rPr>
                <a:t>방식으로 처음부터 다시 빌딩</a:t>
              </a:r>
              <a:r>
                <a:rPr lang="en-US" altLang="ko-KR" sz="2800" spc="-150" dirty="0">
                  <a:solidFill>
                    <a:schemeClr val="bg1"/>
                  </a:solidFill>
                </a:rPr>
                <a:t>!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3A49B36-E9A5-48C0-A4C5-87F67CD8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98" y="1489740"/>
            <a:ext cx="3610673" cy="2540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49113B-98F2-494A-8CF7-28F6607B7E09}"/>
              </a:ext>
            </a:extLst>
          </p:cNvPr>
          <p:cNvSpPr/>
          <p:nvPr/>
        </p:nvSpPr>
        <p:spPr>
          <a:xfrm flipV="1">
            <a:off x="5941004" y="3765667"/>
            <a:ext cx="1071063" cy="92333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9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FD9760-AD3B-47D9-8B84-7A9DC1563826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DF3117-0EBC-41D4-9ACF-F829B4F52EEB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나눔스퀘어"/>
                  <a:cs typeface="+mn-cs"/>
                </a:rPr>
                <a:t>Part 2, </a:t>
              </a:r>
              <a:endParaRPr kumimoji="0" lang="ko-KR" altLang="en-US" sz="44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6D3BAA3-A230-491A-84D9-C9D75E59B1F3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2F619-C425-4CA7-BF2A-D7907D42CDAB}"/>
                </a:ext>
              </a:extLst>
            </p:cNvPr>
            <p:cNvSpPr txBox="1"/>
            <p:nvPr/>
          </p:nvSpPr>
          <p:spPr>
            <a:xfrm>
              <a:off x="786062" y="3645861"/>
              <a:ext cx="1747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나눔스퀘어"/>
                  <a:cs typeface="+mn-cs"/>
                </a:rPr>
                <a:t>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10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페이지에 따른 역할 분담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AF4C0A-271D-407D-8AE5-35B2EAA5C400}"/>
              </a:ext>
            </a:extLst>
          </p:cNvPr>
          <p:cNvSpPr/>
          <p:nvPr/>
        </p:nvSpPr>
        <p:spPr>
          <a:xfrm>
            <a:off x="1042737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33213-D23F-4E2A-B014-89531A62A2E1}"/>
              </a:ext>
            </a:extLst>
          </p:cNvPr>
          <p:cNvSpPr/>
          <p:nvPr/>
        </p:nvSpPr>
        <p:spPr>
          <a:xfrm>
            <a:off x="1042737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2963C-8E24-4D7D-BBF8-1C2E4A90DB47}"/>
              </a:ext>
            </a:extLst>
          </p:cNvPr>
          <p:cNvSpPr txBox="1"/>
          <p:nvPr/>
        </p:nvSpPr>
        <p:spPr>
          <a:xfrm>
            <a:off x="1221045" y="542542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메인</a:t>
            </a:r>
            <a:r>
              <a:rPr lang="en-US" altLang="ko-KR" sz="2400" spc="-300" dirty="0">
                <a:solidFill>
                  <a:srgbClr val="055076"/>
                </a:solidFill>
                <a:latin typeface="+mj-ea"/>
                <a:ea typeface="+mj-ea"/>
              </a:rPr>
              <a:t>, </a:t>
            </a:r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예약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8C637E-536D-4FAD-8413-177D6FB65EA4}"/>
              </a:ext>
            </a:extLst>
          </p:cNvPr>
          <p:cNvSpPr/>
          <p:nvPr/>
        </p:nvSpPr>
        <p:spPr>
          <a:xfrm>
            <a:off x="4762571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EBAEF-DD36-4F21-B33D-B2E0C1F28E47}"/>
              </a:ext>
            </a:extLst>
          </p:cNvPr>
          <p:cNvSpPr/>
          <p:nvPr/>
        </p:nvSpPr>
        <p:spPr>
          <a:xfrm>
            <a:off x="4762571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615F38-AA6F-419A-8F0E-17463A35FABC}"/>
              </a:ext>
            </a:extLst>
          </p:cNvPr>
          <p:cNvSpPr txBox="1"/>
          <p:nvPr/>
        </p:nvSpPr>
        <p:spPr>
          <a:xfrm>
            <a:off x="4841493" y="5425427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회원가입</a:t>
            </a:r>
            <a:r>
              <a:rPr lang="en-US" altLang="ko-KR" sz="2400" spc="-300" dirty="0">
                <a:solidFill>
                  <a:srgbClr val="055076"/>
                </a:solidFill>
                <a:latin typeface="+mj-ea"/>
                <a:ea typeface="+mj-ea"/>
              </a:rPr>
              <a:t>, </a:t>
            </a:r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회원 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69379A-5DD8-4822-9714-B81F87244F72}"/>
              </a:ext>
            </a:extLst>
          </p:cNvPr>
          <p:cNvSpPr/>
          <p:nvPr/>
        </p:nvSpPr>
        <p:spPr>
          <a:xfrm>
            <a:off x="8482405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EDD59-E386-43F4-B076-3E6CE542E1D2}"/>
              </a:ext>
            </a:extLst>
          </p:cNvPr>
          <p:cNvSpPr/>
          <p:nvPr/>
        </p:nvSpPr>
        <p:spPr>
          <a:xfrm>
            <a:off x="8482405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F63AE-F8BB-4FD2-986C-E1CABB3C59FF}"/>
              </a:ext>
            </a:extLst>
          </p:cNvPr>
          <p:cNvSpPr txBox="1"/>
          <p:nvPr/>
        </p:nvSpPr>
        <p:spPr>
          <a:xfrm>
            <a:off x="8561327" y="5425427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로그인</a:t>
            </a:r>
            <a:r>
              <a:rPr lang="en-US" altLang="ko-KR" sz="2400" spc="-300" dirty="0">
                <a:solidFill>
                  <a:srgbClr val="055076"/>
                </a:solidFill>
                <a:latin typeface="+mj-ea"/>
                <a:ea typeface="+mj-ea"/>
              </a:rPr>
              <a:t>, </a:t>
            </a:r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검색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258C0E-EC13-44FF-8711-2784ACD6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2" r="11283" b="46"/>
          <a:stretch/>
        </p:blipFill>
        <p:spPr>
          <a:xfrm>
            <a:off x="1049780" y="1984831"/>
            <a:ext cx="2667600" cy="27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F3AB8E-D45A-4482-B52D-A26F916C59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1829" y="1984831"/>
            <a:ext cx="2667600" cy="279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B0B51-154B-4FBD-9836-976893EF75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9" t="4484" r="4542" b="10895"/>
          <a:stretch/>
        </p:blipFill>
        <p:spPr>
          <a:xfrm>
            <a:off x="8490932" y="1984831"/>
            <a:ext cx="2667600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1F3E33-B781-446B-B36A-2522E8707BB6}"/>
              </a:ext>
            </a:extLst>
          </p:cNvPr>
          <p:cNvSpPr/>
          <p:nvPr/>
        </p:nvSpPr>
        <p:spPr>
          <a:xfrm>
            <a:off x="3136231" y="866272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5C496-CD14-45F4-B4F2-C7C8B1073DCB}"/>
              </a:ext>
            </a:extLst>
          </p:cNvPr>
          <p:cNvSpPr/>
          <p:nvPr/>
        </p:nvSpPr>
        <p:spPr>
          <a:xfrm>
            <a:off x="3136230" y="285549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7BAAFB-0FD4-4D0D-BC4D-F1843216EBD5}"/>
              </a:ext>
            </a:extLst>
          </p:cNvPr>
          <p:cNvSpPr/>
          <p:nvPr/>
        </p:nvSpPr>
        <p:spPr>
          <a:xfrm>
            <a:off x="3136229" y="484471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C585-7E1D-469A-9EF2-B1FF0C7E031B}"/>
              </a:ext>
            </a:extLst>
          </p:cNvPr>
          <p:cNvSpPr txBox="1"/>
          <p:nvPr/>
        </p:nvSpPr>
        <p:spPr>
          <a:xfrm>
            <a:off x="287670" y="1925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7A1ED-5933-4FF6-AE1A-9FD1ECE695F6}"/>
              </a:ext>
            </a:extLst>
          </p:cNvPr>
          <p:cNvSpPr txBox="1"/>
          <p:nvPr/>
        </p:nvSpPr>
        <p:spPr>
          <a:xfrm>
            <a:off x="4270820" y="1167441"/>
            <a:ext cx="3650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각자 페이지를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FF17F-2F3E-433C-B46F-B85180B13F08}"/>
              </a:ext>
            </a:extLst>
          </p:cNvPr>
          <p:cNvSpPr txBox="1"/>
          <p:nvPr/>
        </p:nvSpPr>
        <p:spPr>
          <a:xfrm>
            <a:off x="4084871" y="3156664"/>
            <a:ext cx="402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완성본을 서로 피드백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8DFB2-7DB1-4A10-A42D-1C249E1D6B50}"/>
              </a:ext>
            </a:extLst>
          </p:cNvPr>
          <p:cNvSpPr txBox="1"/>
          <p:nvPr/>
        </p:nvSpPr>
        <p:spPr>
          <a:xfrm>
            <a:off x="4195479" y="5145887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버그 수정</a:t>
            </a:r>
            <a:r>
              <a:rPr lang="en-US" altLang="ko-KR" sz="3200" spc="-300" dirty="0">
                <a:solidFill>
                  <a:schemeClr val="bg1"/>
                </a:solidFill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</a:rPr>
              <a:t>코드 통합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87E37CF-215C-4FA5-B1D7-A42004B8EFBF}"/>
              </a:ext>
            </a:extLst>
          </p:cNvPr>
          <p:cNvSpPr/>
          <p:nvPr/>
        </p:nvSpPr>
        <p:spPr>
          <a:xfrm rot="10800000">
            <a:off x="5956429" y="2313688"/>
            <a:ext cx="279134" cy="2406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B542D77-240B-4306-84AF-6B75BE9CA068}"/>
              </a:ext>
            </a:extLst>
          </p:cNvPr>
          <p:cNvSpPr/>
          <p:nvPr/>
        </p:nvSpPr>
        <p:spPr>
          <a:xfrm rot="10800000">
            <a:off x="5956429" y="4302910"/>
            <a:ext cx="279134" cy="2406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F904627B-657C-42FF-8E35-961A4817AA87}"/>
              </a:ext>
            </a:extLst>
          </p:cNvPr>
          <p:cNvSpPr/>
          <p:nvPr/>
        </p:nvSpPr>
        <p:spPr>
          <a:xfrm>
            <a:off x="160421" y="192505"/>
            <a:ext cx="1322939" cy="369332"/>
          </a:xfrm>
          <a:prstGeom prst="bracketPair">
            <a:avLst>
              <a:gd name="adj" fmla="val 1941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983ED6-328A-4DF4-89E2-29813C795C8A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8FDAFB-3F8E-4449-B51C-756275EB3407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나눔스퀘어"/>
                  <a:cs typeface="+mn-cs"/>
                </a:rPr>
                <a:t>Part 3, </a:t>
              </a:r>
              <a:endParaRPr kumimoji="0" lang="ko-KR" altLang="en-US" sz="44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DDE2F0D-F8E2-40B0-9AAB-F5A2F53BA317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A793E2-C1B5-4A28-9F48-115CEADFB3BB}"/>
                </a:ext>
              </a:extLst>
            </p:cNvPr>
            <p:cNvSpPr txBox="1"/>
            <p:nvPr/>
          </p:nvSpPr>
          <p:spPr>
            <a:xfrm>
              <a:off x="786062" y="3645861"/>
              <a:ext cx="1747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나눔스퀘어"/>
                  <a:cs typeface="+mn-cs"/>
                </a:rPr>
                <a:t>구현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32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150</Words>
  <Application>Microsoft Office PowerPoint</Application>
  <PresentationFormat>와이드스크린</PresentationFormat>
  <Paragraphs>50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TH11965</cp:lastModifiedBy>
  <cp:revision>23</cp:revision>
  <dcterms:created xsi:type="dcterms:W3CDTF">2020-07-20T00:13:37Z</dcterms:created>
  <dcterms:modified xsi:type="dcterms:W3CDTF">2021-11-12T02:34:35Z</dcterms:modified>
</cp:coreProperties>
</file>