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858" y="1479145"/>
            <a:ext cx="3261794" cy="1384995"/>
            <a:chOff x="4715520" y="1844862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853667" y="2625836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974443" y="827909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856843" y="1895025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202918" y="1844862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693263" y="184486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249523" y="2774502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803503" y="2346829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588363" y="2712589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554323" y="2430649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870574" y="2772482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905314" y="1859025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715520" y="2177602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07866" y="1724825"/>
            <a:ext cx="2002207" cy="73584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JSP_3</a:t>
            </a:r>
            <a:r>
              <a:rPr lang="ko-KR" altLang="en-US" sz="3200" b="1" dirty="0">
                <a:solidFill>
                  <a:prstClr val="white"/>
                </a:solidFill>
              </a:rPr>
              <a:t>팀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271" y="3010131"/>
            <a:ext cx="7464969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srgbClr val="08CDD5"/>
                </a:solidFill>
              </a:rPr>
              <a:t>쇼핑몰 프로젝트</a:t>
            </a:r>
            <a:endParaRPr lang="en-US" altLang="ko-KR" sz="4400" b="1" i="1" kern="0" dirty="0">
              <a:solidFill>
                <a:srgbClr val="08CDD5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김주원 </a:t>
            </a:r>
            <a:r>
              <a:rPr lang="ko-KR" alt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류승윤</a:t>
            </a:r>
            <a:r>
              <a:rPr lang="ko-KR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박제성</a:t>
            </a:r>
            <a:r>
              <a:rPr lang="ko-KR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이상룡</a:t>
            </a:r>
            <a:endParaRPr lang="ko-KR" altLang="en-US" sz="1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31135-B7F4-48FC-B819-6E9A6DF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10" y="1715375"/>
            <a:ext cx="498227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7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8C7010-590A-41A4-BD72-56134A9B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1" y="2472349"/>
            <a:ext cx="11560058" cy="2613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4384910" y="864052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4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5798281" y="841887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57B38-6C08-468B-8B77-EB1C5DED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0" y="2700195"/>
            <a:ext cx="11517440" cy="18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32307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1-1.Pagination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C1185C-966D-4C5F-9D61-14B8F8E4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81" y="1131786"/>
            <a:ext cx="3685393" cy="770582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3AE66DA-5FAE-4E5F-9B18-D69EDB7DD1E4}"/>
              </a:ext>
            </a:extLst>
          </p:cNvPr>
          <p:cNvSpPr/>
          <p:nvPr/>
        </p:nvSpPr>
        <p:spPr>
          <a:xfrm>
            <a:off x="7149275" y="839361"/>
            <a:ext cx="179500" cy="372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1448E-CB16-461C-A0E1-1DFDA3FB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2" y="2567224"/>
            <a:ext cx="11583836" cy="20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906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login_action.jsp</a:t>
            </a:r>
            <a:r>
              <a:rPr lang="ko-KR" altLang="en-US" dirty="0"/>
              <a:t>로 아이디로 비밀번호를 </a:t>
            </a:r>
            <a:r>
              <a:rPr lang="en-US" altLang="ko-KR" dirty="0"/>
              <a:t>form tag</a:t>
            </a:r>
            <a:r>
              <a:rPr lang="ko-KR" altLang="en-US" dirty="0"/>
              <a:t>를 이용해 전달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9E4213-2D91-492E-9E86-79A02485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2921127"/>
            <a:ext cx="10556705" cy="20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1.Request.getParameter</a:t>
            </a:r>
            <a:r>
              <a:rPr lang="ko-KR" altLang="en-US" dirty="0"/>
              <a:t>구문을 이용해</a:t>
            </a:r>
            <a:endParaRPr lang="en-US" altLang="ko-KR" dirty="0"/>
          </a:p>
          <a:p>
            <a:r>
              <a:rPr lang="ko-KR" altLang="en-US" dirty="0"/>
              <a:t>  아이디와 비밀번호를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2.DAO </a:t>
            </a:r>
            <a:r>
              <a:rPr lang="ko-KR" altLang="en-US" dirty="0"/>
              <a:t>선언을 통해 메서드를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메서드의 결과로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로그인 성공</a:t>
            </a:r>
            <a:r>
              <a:rPr lang="en-US" altLang="ko-KR" dirty="0"/>
              <a:t>/</a:t>
            </a:r>
            <a:r>
              <a:rPr lang="ko-KR" altLang="en-US" dirty="0"/>
              <a:t>실패를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로그인 성공이 </a:t>
            </a:r>
            <a:r>
              <a:rPr lang="en-US" altLang="ko-KR" dirty="0"/>
              <a:t>session</a:t>
            </a:r>
            <a:r>
              <a:rPr lang="ko-KR" altLang="en-US" dirty="0"/>
              <a:t>에 아이디 저장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39782-6566-49A3-B6CA-9BECD424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12" y="894194"/>
            <a:ext cx="6211167" cy="56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sign_action.jsp</a:t>
            </a:r>
            <a:r>
              <a:rPr lang="en-US" altLang="ko-KR" dirty="0"/>
              <a:t> </a:t>
            </a:r>
            <a:r>
              <a:rPr lang="ko-KR" altLang="en-US" dirty="0"/>
              <a:t>아이디와 비밀번호를 전달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8641E-B156-4E1D-99A3-5F8A8716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72" y="2697571"/>
            <a:ext cx="10529088" cy="29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38710" y="328317"/>
            <a:ext cx="285046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2.</a:t>
            </a:r>
            <a:r>
              <a:rPr lang="ko-KR" altLang="en-US" b="1" dirty="0">
                <a:solidFill>
                  <a:prstClr val="white"/>
                </a:solidFill>
              </a:rPr>
              <a:t>로그인과 회원가입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전달받은 정보를 각각의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객체를 생성하고 </a:t>
            </a:r>
            <a:endParaRPr lang="en-US" altLang="ko-KR" dirty="0"/>
          </a:p>
          <a:p>
            <a:r>
              <a:rPr lang="en-US" altLang="ko-KR" dirty="0"/>
              <a:t>  Insert </a:t>
            </a:r>
            <a:r>
              <a:rPr lang="ko-KR" altLang="en-US" dirty="0"/>
              <a:t>구문을 실행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20B2C3-7394-42D8-9043-E24E931D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67" y="1235925"/>
            <a:ext cx="7237812" cy="51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5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검색어를 </a:t>
            </a:r>
            <a:r>
              <a:rPr lang="ko-KR" altLang="en-US" dirty="0" err="1"/>
              <a:t>입력받을</a:t>
            </a:r>
            <a:r>
              <a:rPr lang="ko-KR" altLang="en-US" dirty="0"/>
              <a:t> </a:t>
            </a:r>
            <a:r>
              <a:rPr lang="en-US" altLang="ko-KR" dirty="0" err="1"/>
              <a:t>form_tag</a:t>
            </a:r>
            <a:r>
              <a:rPr lang="ko-KR" altLang="en-US" dirty="0"/>
              <a:t>를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검색어를 </a:t>
            </a:r>
            <a:r>
              <a:rPr lang="en-US" altLang="ko-KR" dirty="0" err="1"/>
              <a:t>search.jsp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CE96A-081B-4A6E-A226-AA3F770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63" y="3044719"/>
            <a:ext cx="9964541" cy="29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search.jsp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C5B66-6995-4BB8-963E-CE9DFEE4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0" y="1901551"/>
            <a:ext cx="11227363" cy="42486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C9EBCF-4FE9-4EDC-A85B-BE76F409D37A}"/>
              </a:ext>
            </a:extLst>
          </p:cNvPr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14229" y="30503"/>
            <a:ext cx="74649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PPT PRESENTATION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CFC14DBA-2A96-46DA-81AE-A1121677C594}"/>
              </a:ext>
            </a:extLst>
          </p:cNvPr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0" name="모서리가 둥근 직사각형 40">
            <a:extLst>
              <a:ext uri="{FF2B5EF4-FFF2-40B4-BE49-F238E27FC236}">
                <a16:creationId xmlns:a16="http://schemas.microsoft.com/office/drawing/2014/main" id="{0680C7F7-DC38-47E0-B2F9-5ACBE8DB32FE}"/>
              </a:ext>
            </a:extLst>
          </p:cNvPr>
          <p:cNvSpPr/>
          <p:nvPr/>
        </p:nvSpPr>
        <p:spPr>
          <a:xfrm>
            <a:off x="2515340" y="305789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1" name="모서리가 둥근 직사각형 41">
            <a:extLst>
              <a:ext uri="{FF2B5EF4-FFF2-40B4-BE49-F238E27FC236}">
                <a16:creationId xmlns:a16="http://schemas.microsoft.com/office/drawing/2014/main" id="{19B908B6-7F61-44A4-965C-DC87571CBE0C}"/>
              </a:ext>
            </a:extLst>
          </p:cNvPr>
          <p:cNvSpPr/>
          <p:nvPr/>
        </p:nvSpPr>
        <p:spPr>
          <a:xfrm>
            <a:off x="2515340" y="412242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B9645-4BC7-43E4-BC2A-ED37B07C62F9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프로젝트는 온라인 쇼핑몰을 모티브로 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546C4-E3E7-4441-ABEF-6E355BB8036D}"/>
              </a:ext>
            </a:extLst>
          </p:cNvPr>
          <p:cNvSpPr txBox="1"/>
          <p:nvPr/>
        </p:nvSpPr>
        <p:spPr>
          <a:xfrm>
            <a:off x="3086100" y="295145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JSP(html, </a:t>
            </a:r>
            <a:r>
              <a:rPr lang="en-US" altLang="ko-KR" dirty="0" err="1"/>
              <a:t>css</a:t>
            </a:r>
            <a:r>
              <a:rPr lang="en-US" altLang="ko-KR" dirty="0"/>
              <a:t>, java, java script)</a:t>
            </a:r>
            <a:r>
              <a:rPr lang="ko-KR" altLang="en-US" dirty="0"/>
              <a:t>를 이용해 제작하였습니다</a:t>
            </a:r>
            <a:r>
              <a:rPr lang="en-US" altLang="ko-KR" dirty="0"/>
              <a:t>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7A56E8-DBC6-4925-8951-E2C6935AA0D5}"/>
              </a:ext>
            </a:extLst>
          </p:cNvPr>
          <p:cNvSpPr txBox="1"/>
          <p:nvPr/>
        </p:nvSpPr>
        <p:spPr>
          <a:xfrm>
            <a:off x="3097530" y="403454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패턴을 이용해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5" name="모서리가 둥근 직사각형 41">
            <a:extLst>
              <a:ext uri="{FF2B5EF4-FFF2-40B4-BE49-F238E27FC236}">
                <a16:creationId xmlns:a16="http://schemas.microsoft.com/office/drawing/2014/main" id="{79F6006C-58CF-4E03-A240-27463B4E5421}"/>
              </a:ext>
            </a:extLst>
          </p:cNvPr>
          <p:cNvSpPr/>
          <p:nvPr/>
        </p:nvSpPr>
        <p:spPr>
          <a:xfrm>
            <a:off x="2515340" y="509016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F7E92-3254-439C-9BE2-49681133BDFB}"/>
              </a:ext>
            </a:extLst>
          </p:cNvPr>
          <p:cNvSpPr txBox="1"/>
          <p:nvPr/>
        </p:nvSpPr>
        <p:spPr>
          <a:xfrm>
            <a:off x="3097530" y="5002288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MySQL</a:t>
            </a:r>
            <a:r>
              <a:rPr lang="ko-KR" altLang="en-US" dirty="0"/>
              <a:t>을 이용하였습니다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goodsDAO.java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페이지와 검색어를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전달받아 </a:t>
            </a:r>
            <a:r>
              <a:rPr lang="ko-KR" altLang="en-US" dirty="0" err="1"/>
              <a:t>쿼리문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2.ArrayList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29298-B1C0-4EF5-92B5-F3E2A9B9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76" y="1358474"/>
            <a:ext cx="7867290" cy="494610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28AEE3-AE74-40C3-BEB0-F573926428DE}"/>
              </a:ext>
            </a:extLst>
          </p:cNvPr>
          <p:cNvSpPr/>
          <p:nvPr/>
        </p:nvSpPr>
        <p:spPr>
          <a:xfrm>
            <a:off x="1377631" y="351786"/>
            <a:ext cx="1383712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3.</a:t>
            </a:r>
            <a:r>
              <a:rPr lang="ko-KR" altLang="en-US" b="1" dirty="0">
                <a:solidFill>
                  <a:prstClr val="white"/>
                </a:solidFill>
              </a:rPr>
              <a:t>검색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5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로그인상태라면 </a:t>
            </a:r>
            <a:r>
              <a:rPr lang="en-US" altLang="ko-KR" dirty="0"/>
              <a:t>‘</a:t>
            </a:r>
            <a:r>
              <a:rPr lang="ko-KR" altLang="en-US" dirty="0"/>
              <a:t>장바구니 담기</a:t>
            </a:r>
            <a:r>
              <a:rPr lang="en-US" altLang="ko-KR" dirty="0"/>
              <a:t>’ </a:t>
            </a:r>
            <a:r>
              <a:rPr lang="ko-KR" altLang="en-US" dirty="0"/>
              <a:t>라는 버튼이 활성화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094C4-B546-4B80-B432-6E563369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63" y="2566750"/>
            <a:ext cx="10204459" cy="32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5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로그인상태라면 </a:t>
            </a:r>
            <a:r>
              <a:rPr lang="en-US" altLang="ko-KR" dirty="0"/>
              <a:t>‘</a:t>
            </a:r>
            <a:r>
              <a:rPr lang="ko-KR" altLang="en-US" dirty="0"/>
              <a:t>장바구니 담기</a:t>
            </a:r>
            <a:r>
              <a:rPr lang="en-US" altLang="ko-KR" dirty="0"/>
              <a:t>’ </a:t>
            </a:r>
            <a:r>
              <a:rPr lang="ko-KR" altLang="en-US" dirty="0"/>
              <a:t>라는 버튼이 활성화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BC135-BD49-4B42-AFBE-04BB72C5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2632013"/>
            <a:ext cx="10429527" cy="31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5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select_search.jsp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검색어를 전달받음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아이디와 상품정보를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장바구니</a:t>
            </a:r>
            <a:r>
              <a:rPr lang="en-US" altLang="ko-KR" dirty="0"/>
              <a:t>DB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검색어를 다시 </a:t>
            </a:r>
            <a:r>
              <a:rPr lang="en-US" altLang="ko-KR" dirty="0" err="1"/>
              <a:t>search.jsp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08372-F230-473E-BEA1-F6AE8F77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80" y="972003"/>
            <a:ext cx="7094548" cy="53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buy.jsp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C81BD-98C5-4007-A480-A51C43E6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3" y="1877029"/>
            <a:ext cx="10581246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buy_action.jsp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선택된 데이터를</a:t>
            </a:r>
            <a:endParaRPr lang="en-US" altLang="ko-KR" dirty="0"/>
          </a:p>
          <a:p>
            <a:r>
              <a:rPr lang="ko-KR" altLang="en-US" dirty="0"/>
              <a:t>  전달받는다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전달된 버튼에 맞게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데이터처리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4.</a:t>
            </a:r>
            <a:r>
              <a:rPr lang="ko-KR" altLang="en-US" b="1" dirty="0">
                <a:solidFill>
                  <a:prstClr val="white"/>
                </a:solidFill>
              </a:rPr>
              <a:t>장바구니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311976-CAEC-477B-9241-84D0D3D5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22" y="1198925"/>
            <a:ext cx="6872073" cy="51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buyList.jsp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아이디와 페이지를 메서드에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2.ArrayList</a:t>
            </a:r>
            <a:r>
              <a:rPr lang="ko-KR" altLang="en-US" dirty="0"/>
              <a:t>를 화면에 출력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1377631" y="351786"/>
            <a:ext cx="184537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5.</a:t>
            </a:r>
            <a:r>
              <a:rPr lang="ko-KR" altLang="en-US" b="1" dirty="0">
                <a:solidFill>
                  <a:prstClr val="white"/>
                </a:solidFill>
              </a:rPr>
              <a:t>구매내역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B8134-CBDD-4BCC-A74E-78AFC896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76" y="1019951"/>
            <a:ext cx="6378119" cy="52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4" y="1421105"/>
            <a:ext cx="919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1.a_tag</a:t>
            </a:r>
            <a:r>
              <a:rPr lang="ko-KR" altLang="en-US" dirty="0"/>
              <a:t>를 이용해 검색어를 전달하기 위해 </a:t>
            </a:r>
            <a:r>
              <a:rPr lang="en-US" altLang="ko-KR" dirty="0" err="1"/>
              <a:t>URLEncoder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2.server connector</a:t>
            </a:r>
            <a:r>
              <a:rPr lang="ko-KR" altLang="en-US" dirty="0"/>
              <a:t>를 수정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3EECE4-4E4B-417B-8EB1-E2F27B3B1696}"/>
              </a:ext>
            </a:extLst>
          </p:cNvPr>
          <p:cNvSpPr/>
          <p:nvPr/>
        </p:nvSpPr>
        <p:spPr>
          <a:xfrm>
            <a:off x="812925" y="314583"/>
            <a:ext cx="2683748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6.</a:t>
            </a:r>
            <a:r>
              <a:rPr lang="ko-KR" altLang="en-US" b="1" dirty="0">
                <a:solidFill>
                  <a:prstClr val="white"/>
                </a:solidFill>
              </a:rPr>
              <a:t>검색어 전달</a:t>
            </a:r>
            <a:r>
              <a:rPr lang="en-US" altLang="ko-KR" b="1" dirty="0">
                <a:solidFill>
                  <a:prstClr val="white"/>
                </a:solidFill>
              </a:rPr>
              <a:t>(get)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0735C-EB9F-4CBA-AC86-8625B3F0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4" y="3039914"/>
            <a:ext cx="950727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799318" y="326366"/>
            <a:ext cx="646331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총평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8E865578-15C6-4644-B14B-C33C5BB13517}"/>
              </a:ext>
            </a:extLst>
          </p:cNvPr>
          <p:cNvSpPr/>
          <p:nvPr/>
        </p:nvSpPr>
        <p:spPr>
          <a:xfrm>
            <a:off x="1984308" y="196744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8E3B4-9BF7-4256-BD88-14E607017DBD}"/>
              </a:ext>
            </a:extLst>
          </p:cNvPr>
          <p:cNvSpPr txBox="1"/>
          <p:nvPr/>
        </p:nvSpPr>
        <p:spPr>
          <a:xfrm>
            <a:off x="2536163" y="1862049"/>
            <a:ext cx="7095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DB,DAO,View</a:t>
            </a:r>
            <a:r>
              <a:rPr lang="ko-KR" altLang="en-US" dirty="0"/>
              <a:t> 모두를 생각해야하기 때문에 이전보다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 전달 방법을 익힐 수 있었습니다</a:t>
            </a:r>
            <a:r>
              <a:rPr lang="en-US" altLang="ko-KR" dirty="0"/>
              <a:t>. Post</a:t>
            </a:r>
            <a:r>
              <a:rPr lang="ko-KR" altLang="en-US" dirty="0"/>
              <a:t>방식과 </a:t>
            </a:r>
            <a:r>
              <a:rPr lang="en-US" altLang="ko-KR" dirty="0"/>
              <a:t>get</a:t>
            </a:r>
            <a:r>
              <a:rPr lang="ko-KR" altLang="en-US" dirty="0"/>
              <a:t>방식의 활용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form_tag</a:t>
            </a:r>
            <a:r>
              <a:rPr lang="ko-KR" altLang="en-US" dirty="0"/>
              <a:t>와 </a:t>
            </a:r>
            <a:r>
              <a:rPr lang="en-US" altLang="ko-KR" dirty="0" err="1"/>
              <a:t>a_tag</a:t>
            </a:r>
            <a:r>
              <a:rPr lang="ko-KR" altLang="en-US" dirty="0"/>
              <a:t>의 활용에 익숙해 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Pagination</a:t>
            </a:r>
            <a:r>
              <a:rPr lang="ko-KR" altLang="en-US" dirty="0"/>
              <a:t>처럼 같은 기능이라도 페이지가 다르면 모든 주소를 다 갱신해야 한다는 점이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미숙하지만 </a:t>
            </a:r>
            <a:r>
              <a:rPr lang="en-US" altLang="ko-KR" dirty="0"/>
              <a:t>MVC </a:t>
            </a:r>
            <a:r>
              <a:rPr lang="ko-KR" altLang="en-US" dirty="0"/>
              <a:t>기능을 모두 활용할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6FFDF80B-B809-456A-8D51-A2211C6F797D}"/>
              </a:ext>
            </a:extLst>
          </p:cNvPr>
          <p:cNvSpPr/>
          <p:nvPr/>
        </p:nvSpPr>
        <p:spPr>
          <a:xfrm>
            <a:off x="1984308" y="281627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E933EE03-1E28-447E-AEB3-0334EF891ED0}"/>
              </a:ext>
            </a:extLst>
          </p:cNvPr>
          <p:cNvSpPr/>
          <p:nvPr/>
        </p:nvSpPr>
        <p:spPr>
          <a:xfrm>
            <a:off x="1984308" y="389973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2" name="모서리가 둥근 직사각형 39">
            <a:extLst>
              <a:ext uri="{FF2B5EF4-FFF2-40B4-BE49-F238E27FC236}">
                <a16:creationId xmlns:a16="http://schemas.microsoft.com/office/drawing/2014/main" id="{B1B2FCCE-4E1E-4463-A166-2E3D152AB7A3}"/>
              </a:ext>
            </a:extLst>
          </p:cNvPr>
          <p:cNvSpPr/>
          <p:nvPr/>
        </p:nvSpPr>
        <p:spPr>
          <a:xfrm>
            <a:off x="1984308" y="4969975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0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0" y="2890391"/>
            <a:ext cx="266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The end</a:t>
            </a:r>
          </a:p>
          <a:p>
            <a:pPr algn="dist"/>
            <a:r>
              <a:rPr lang="ko-KR" altLang="en-US" sz="3200" dirty="0">
                <a:solidFill>
                  <a:schemeClr val="tx2"/>
                </a:solidFill>
              </a:rPr>
              <a:t>감사합니다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33" y="6110483"/>
            <a:ext cx="226591" cy="2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2A229-37FB-4A19-A821-5B664D7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11" y="1717979"/>
            <a:ext cx="9716150" cy="37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651414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273B1BBE-B487-421B-BE90-F5BB6D8E9936}"/>
              </a:ext>
            </a:extLst>
          </p:cNvPr>
          <p:cNvSpPr/>
          <p:nvPr/>
        </p:nvSpPr>
        <p:spPr>
          <a:xfrm>
            <a:off x="719183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Index.jsp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6274E779-8AF3-4A22-AA1E-48C94E1831FB}"/>
              </a:ext>
            </a:extLst>
          </p:cNvPr>
          <p:cNvSpPr/>
          <p:nvPr/>
        </p:nvSpPr>
        <p:spPr>
          <a:xfrm>
            <a:off x="3544482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Search.jsp</a:t>
            </a:r>
            <a:br>
              <a:rPr lang="en-US" altLang="ko-KR" b="1" dirty="0"/>
            </a:br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5335E2A3-580B-4763-81D2-5FAAA406F27A}"/>
              </a:ext>
            </a:extLst>
          </p:cNvPr>
          <p:cNvSpPr/>
          <p:nvPr/>
        </p:nvSpPr>
        <p:spPr>
          <a:xfrm>
            <a:off x="6383421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Buy.jsp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824B3DC8-63A6-4869-9657-3E543A4482E3}"/>
              </a:ext>
            </a:extLst>
          </p:cNvPr>
          <p:cNvSpPr/>
          <p:nvPr/>
        </p:nvSpPr>
        <p:spPr>
          <a:xfrm>
            <a:off x="9249423" y="3008992"/>
            <a:ext cx="2195611" cy="258830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buyList.jsp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최종구매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2D2C3998-BA9D-4FA5-AC14-D5FB53D7CA1C}"/>
              </a:ext>
            </a:extLst>
          </p:cNvPr>
          <p:cNvSpPr/>
          <p:nvPr/>
        </p:nvSpPr>
        <p:spPr>
          <a:xfrm>
            <a:off x="4218039" y="1516218"/>
            <a:ext cx="1459603" cy="105983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Login.jsp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LogOut.jsp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69147EEC-3B9B-4FEF-8721-554F8009B78C}"/>
              </a:ext>
            </a:extLst>
          </p:cNvPr>
          <p:cNvSpPr/>
          <p:nvPr/>
        </p:nvSpPr>
        <p:spPr>
          <a:xfrm>
            <a:off x="6383420" y="1516218"/>
            <a:ext cx="1459603" cy="105983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Sign.jsp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1733167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프로그램 설명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D37ECCD6-660B-4736-9947-8B2F0734E1AC}"/>
              </a:ext>
            </a:extLst>
          </p:cNvPr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0BB8A8-EDBE-4D56-BDCE-BCBC49C8054F}"/>
              </a:ext>
            </a:extLst>
          </p:cNvPr>
          <p:cNvSpPr txBox="1"/>
          <p:nvPr/>
        </p:nvSpPr>
        <p:spPr>
          <a:xfrm>
            <a:off x="3086100" y="1871193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</a:t>
            </a:r>
            <a:r>
              <a:rPr lang="ko-KR" altLang="en-US" dirty="0"/>
              <a:t> 이용해 기초적인 틀을 구성하였습니다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3" name="모서리가 둥근 직사각형 39">
            <a:extLst>
              <a:ext uri="{FF2B5EF4-FFF2-40B4-BE49-F238E27FC236}">
                <a16:creationId xmlns:a16="http://schemas.microsoft.com/office/drawing/2014/main" id="{AF37FD39-B672-45D1-8AA3-6C26B7702765}"/>
              </a:ext>
            </a:extLst>
          </p:cNvPr>
          <p:cNvSpPr/>
          <p:nvPr/>
        </p:nvSpPr>
        <p:spPr>
          <a:xfrm>
            <a:off x="2515340" y="256777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054FA-D407-483A-A4CC-54FB3F66C7E7}"/>
              </a:ext>
            </a:extLst>
          </p:cNvPr>
          <p:cNvSpPr txBox="1"/>
          <p:nvPr/>
        </p:nvSpPr>
        <p:spPr>
          <a:xfrm>
            <a:off x="3086099" y="2445605"/>
            <a:ext cx="6447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구현하고자 한 기능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Limit </a:t>
            </a:r>
            <a:r>
              <a:rPr lang="ko-KR" altLang="en-US" dirty="0"/>
              <a:t>구문을 이용해서 제품들을 원하는 개수만큼 출력</a:t>
            </a:r>
            <a:endParaRPr lang="en-US" altLang="ko-KR" dirty="0"/>
          </a:p>
          <a:p>
            <a:r>
              <a:rPr lang="en-US" altLang="ko-KR" dirty="0"/>
              <a:t>1-1.</a:t>
            </a:r>
            <a:r>
              <a:rPr lang="ko-KR" altLang="en-US" dirty="0"/>
              <a:t>모든 페이지에서</a:t>
            </a:r>
            <a:r>
              <a:rPr lang="en-US" altLang="ko-KR" dirty="0"/>
              <a:t> Pagination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Form tag</a:t>
            </a:r>
            <a:r>
              <a:rPr lang="ko-KR" altLang="en-US" dirty="0"/>
              <a:t>를 이용해</a:t>
            </a:r>
            <a:r>
              <a:rPr lang="en-US" altLang="ko-KR" dirty="0"/>
              <a:t> </a:t>
            </a:r>
            <a:r>
              <a:rPr lang="ko-KR" altLang="en-US" dirty="0"/>
              <a:t>로그인과 회원가입 페이지로의 이동</a:t>
            </a:r>
            <a:endParaRPr lang="en-US" altLang="ko-KR" dirty="0"/>
          </a:p>
          <a:p>
            <a:r>
              <a:rPr lang="en-US" altLang="ko-KR" dirty="0"/>
              <a:t>2-1.session</a:t>
            </a:r>
            <a:r>
              <a:rPr lang="ko-KR" altLang="en-US" dirty="0"/>
              <a:t>을 이용해 로그인 후</a:t>
            </a:r>
            <a:r>
              <a:rPr lang="en-US" altLang="ko-KR" dirty="0"/>
              <a:t>, </a:t>
            </a:r>
            <a:r>
              <a:rPr lang="ko-KR" altLang="en-US" dirty="0"/>
              <a:t>쇼핑몰의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검색을 통해 원하는 정보만을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사용자가 제품을 선택해서 장바구니로 해당 정보를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장바구니의 물건을 최종적으로 구매함으로 해당 기록 출력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37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686258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Java</a:t>
            </a:r>
            <a:r>
              <a:rPr lang="ko-KR" altLang="en-US" dirty="0"/>
              <a:t>구문으로 초기설정을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DAO </a:t>
            </a:r>
            <a:r>
              <a:rPr lang="ko-KR" altLang="en-US" dirty="0"/>
              <a:t>객체를 생성함으로 </a:t>
            </a:r>
            <a:r>
              <a:rPr lang="en-US" altLang="ko-KR" dirty="0"/>
              <a:t>DB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ArrayList</a:t>
            </a:r>
            <a:r>
              <a:rPr lang="ko-KR" altLang="en-US" dirty="0"/>
              <a:t>를 정의함으로 데이터를 받을 준비를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56FB25-AAC3-4B45-86DB-66625EE5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10" y="3674609"/>
            <a:ext cx="502037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B0D97-6E49-4640-A220-4867E1A5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20" y="1283500"/>
            <a:ext cx="5915851" cy="4782217"/>
          </a:xfrm>
          <a:prstGeom prst="rect">
            <a:avLst/>
          </a:prstGeom>
        </p:spPr>
      </p:pic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초기페이지를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DB</a:t>
            </a:r>
            <a:r>
              <a:rPr lang="ko-KR" altLang="en-US" dirty="0"/>
              <a:t>접근을 통해 데이터의 개수를 구하고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마지막 페이지를 계산한다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4F11E1-D0A3-4302-99F1-68139DAB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44" y="3655808"/>
            <a:ext cx="2619741" cy="6192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37FFB81-AAEF-4D40-95AB-8A6EDF6D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565" y="4460080"/>
            <a:ext cx="213389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4086" y="696686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461493-EBD8-4974-A18D-B761C0EA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5" y="1123124"/>
            <a:ext cx="11474302" cy="54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945" y="725992"/>
            <a:ext cx="11822109" cy="6003881"/>
            <a:chOff x="214086" y="696686"/>
            <a:chExt cx="11822109" cy="6003881"/>
          </a:xfrm>
        </p:grpSpPr>
        <p:sp>
          <p:nvSpPr>
            <p:cNvPr id="26" name="자유형 25"/>
            <p:cNvSpPr/>
            <p:nvPr/>
          </p:nvSpPr>
          <p:spPr>
            <a:xfrm>
              <a:off x="214086" y="696686"/>
              <a:ext cx="11760200" cy="5955846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02820" y="6388147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20" y="122055"/>
            <a:ext cx="3261794" cy="1020127"/>
            <a:chOff x="486420" y="122055"/>
            <a:chExt cx="3261794" cy="1020127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567" y="903029"/>
              <a:ext cx="930899" cy="233843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343" y="-894898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7743" y="172218"/>
              <a:ext cx="1714500" cy="2460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3818" y="122055"/>
              <a:ext cx="825500" cy="952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163" y="122055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423" y="10516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403" y="624022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263" y="989782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223" y="707842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4" y="1049675"/>
              <a:ext cx="858689" cy="1829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214" y="136218"/>
              <a:ext cx="72000" cy="72000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20" y="454795"/>
              <a:ext cx="72000" cy="72000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705" y="316405"/>
            <a:ext cx="2557110" cy="45429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기능 </a:t>
            </a:r>
            <a:r>
              <a:rPr lang="en-US" altLang="ko-KR" b="1" dirty="0">
                <a:solidFill>
                  <a:prstClr val="white"/>
                </a:solidFill>
              </a:rPr>
              <a:t>1.Limit </a:t>
            </a:r>
            <a:r>
              <a:rPr lang="ko-KR" altLang="en-US" b="1" dirty="0">
                <a:solidFill>
                  <a:prstClr val="white"/>
                </a:solidFill>
              </a:rPr>
              <a:t>구문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ABB93DDA-1CC0-4B85-BED9-F28F07CE0DDF}"/>
              </a:ext>
            </a:extLst>
          </p:cNvPr>
          <p:cNvSpPr/>
          <p:nvPr/>
        </p:nvSpPr>
        <p:spPr>
          <a:xfrm>
            <a:off x="568000" y="154635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EA392-FBC0-4C87-86BF-D58CAA3AA7C5}"/>
              </a:ext>
            </a:extLst>
          </p:cNvPr>
          <p:cNvSpPr txBox="1"/>
          <p:nvPr/>
        </p:nvSpPr>
        <p:spPr>
          <a:xfrm>
            <a:off x="940705" y="1421105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6.DAO</a:t>
            </a:r>
            <a:r>
              <a:rPr lang="ko-KR" altLang="en-US" dirty="0"/>
              <a:t>를 통해 </a:t>
            </a:r>
            <a:r>
              <a:rPr lang="en-US" altLang="ko-KR" dirty="0"/>
              <a:t>Limit </a:t>
            </a:r>
            <a:r>
              <a:rPr lang="ko-KR" altLang="en-US" dirty="0"/>
              <a:t>구문이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전달된 데이터가 </a:t>
            </a:r>
            <a:r>
              <a:rPr lang="en-US" altLang="ko-KR" dirty="0" err="1"/>
              <a:t>ArrayList</a:t>
            </a:r>
            <a:r>
              <a:rPr lang="ko-KR" altLang="en-US" dirty="0"/>
              <a:t>로 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6DBECD5-3539-421C-BDBC-57A9B69C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39" y="1706772"/>
            <a:ext cx="602064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467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644</Words>
  <Application>Microsoft Office PowerPoint</Application>
  <PresentationFormat>와이드스크린</PresentationFormat>
  <Paragraphs>160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Adobe Heiti Std R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류승윤</cp:lastModifiedBy>
  <cp:revision>4</cp:revision>
  <dcterms:created xsi:type="dcterms:W3CDTF">2021-03-07T02:55:27Z</dcterms:created>
  <dcterms:modified xsi:type="dcterms:W3CDTF">2021-11-14T17:57:26Z</dcterms:modified>
</cp:coreProperties>
</file>