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284" r:id="rId5"/>
    <p:sldId id="292" r:id="rId6"/>
    <p:sldId id="281" r:id="rId7"/>
    <p:sldId id="288" r:id="rId8"/>
    <p:sldId id="298" r:id="rId9"/>
    <p:sldId id="283" r:id="rId10"/>
    <p:sldId id="290" r:id="rId11"/>
    <p:sldId id="291" r:id="rId12"/>
    <p:sldId id="305" r:id="rId13"/>
    <p:sldId id="306" r:id="rId14"/>
    <p:sldId id="309" r:id="rId15"/>
    <p:sldId id="307" r:id="rId16"/>
    <p:sldId id="308" r:id="rId17"/>
    <p:sldId id="310" r:id="rId18"/>
    <p:sldId id="311" r:id="rId19"/>
    <p:sldId id="314" r:id="rId20"/>
    <p:sldId id="312" r:id="rId21"/>
    <p:sldId id="315" r:id="rId22"/>
    <p:sldId id="293" r:id="rId23"/>
    <p:sldId id="313" r:id="rId24"/>
    <p:sldId id="282" r:id="rId25"/>
    <p:sldId id="301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805152" y="1341904"/>
            <a:ext cx="82990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 smtClean="0">
                <a:solidFill>
                  <a:srgbClr val="A1978B"/>
                </a:solidFill>
                <a:latin typeface="+mj-lt"/>
              </a:rPr>
              <a:t>JSP </a:t>
            </a:r>
            <a:r>
              <a:rPr lang="ko-KR" altLang="en-US" sz="6000" b="1" spc="-300" dirty="0" smtClean="0">
                <a:solidFill>
                  <a:srgbClr val="A1978B"/>
                </a:solidFill>
                <a:latin typeface="+mj-lt"/>
              </a:rPr>
              <a:t>를 이용한 홈페이지 </a:t>
            </a:r>
            <a:endParaRPr lang="en-US" altLang="ko-KR" sz="6000" b="1" spc="-300" dirty="0" smtClean="0">
              <a:solidFill>
                <a:srgbClr val="A1978B"/>
              </a:solidFill>
              <a:latin typeface="+mj-lt"/>
            </a:endParaRPr>
          </a:p>
          <a:p>
            <a:pPr algn="ctr"/>
            <a:r>
              <a:rPr lang="ko-KR" altLang="en-US" sz="6000" b="1" spc="-300" dirty="0" smtClean="0">
                <a:solidFill>
                  <a:schemeClr val="accent1"/>
                </a:solidFill>
                <a:latin typeface="+mj-lt"/>
              </a:rPr>
              <a:t>로그인 및 회원가입 구현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1850" y="11938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469643" y="6061705"/>
            <a:ext cx="310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  <a:latin typeface="+mj-lt"/>
              </a:rPr>
              <a:t>팀원 </a:t>
            </a:r>
            <a:r>
              <a:rPr lang="en-US" altLang="ko-KR" sz="2800" b="1" spc="-300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ko-KR" altLang="en-US" sz="2800" b="1" spc="-300" dirty="0" smtClean="0">
                <a:solidFill>
                  <a:schemeClr val="accent1"/>
                </a:solidFill>
                <a:latin typeface="+mj-lt"/>
              </a:rPr>
              <a:t>임정훈</a:t>
            </a:r>
            <a:r>
              <a:rPr lang="en-US" altLang="ko-KR" sz="2800" b="1" spc="-300" dirty="0" smtClean="0">
                <a:solidFill>
                  <a:schemeClr val="accent1"/>
                </a:solidFill>
                <a:latin typeface="+mj-lt"/>
              </a:rPr>
              <a:t>, </a:t>
            </a:r>
            <a:r>
              <a:rPr lang="ko-KR" altLang="en-US" sz="2800" b="1" spc="-300" dirty="0" err="1" smtClean="0">
                <a:solidFill>
                  <a:schemeClr val="accent1"/>
                </a:solidFill>
                <a:latin typeface="+mj-lt"/>
              </a:rPr>
              <a:t>전형진</a:t>
            </a:r>
            <a:endParaRPr lang="ko-KR" altLang="en-US" sz="28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469643" y="5265410"/>
            <a:ext cx="2000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  <a:latin typeface="+mj-lt"/>
              </a:rPr>
              <a:t>팀장 </a:t>
            </a:r>
            <a:r>
              <a:rPr lang="en-US" altLang="ko-KR" sz="2800" b="1" spc="-300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ko-KR" altLang="en-US" sz="2800" b="1" spc="-300" dirty="0" smtClean="0">
                <a:solidFill>
                  <a:schemeClr val="accent1"/>
                </a:solidFill>
                <a:latin typeface="+mj-lt"/>
              </a:rPr>
              <a:t>김진수</a:t>
            </a:r>
            <a:endParaRPr lang="ko-KR" altLang="en-US" sz="28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07917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페이지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1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4605454" y="2540525"/>
            <a:ext cx="1332859" cy="121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5358297" y="30767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C9AB5F3-8CAF-47FA-AB58-38C16AE25E10}"/>
              </a:ext>
            </a:extLst>
          </p:cNvPr>
          <p:cNvSpPr/>
          <p:nvPr/>
        </p:nvSpPr>
        <p:spPr>
          <a:xfrm>
            <a:off x="6213492" y="2546898"/>
            <a:ext cx="1332858" cy="1219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629D07C-2E49-491F-AC2A-7B2F04486C42}"/>
              </a:ext>
            </a:extLst>
          </p:cNvPr>
          <p:cNvSpPr txBox="1"/>
          <p:nvPr/>
        </p:nvSpPr>
        <p:spPr>
          <a:xfrm>
            <a:off x="6281468" y="3083101"/>
            <a:ext cx="62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63B1980-972A-48DB-BEF5-1AEA0294D9F4}"/>
              </a:ext>
            </a:extLst>
          </p:cNvPr>
          <p:cNvSpPr/>
          <p:nvPr/>
        </p:nvSpPr>
        <p:spPr>
          <a:xfrm>
            <a:off x="4617036" y="3984555"/>
            <a:ext cx="1332859" cy="1219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88C1AEF-08DA-4B64-95CB-AE7001BB36C7}"/>
              </a:ext>
            </a:extLst>
          </p:cNvPr>
          <p:cNvSpPr txBox="1"/>
          <p:nvPr/>
        </p:nvSpPr>
        <p:spPr>
          <a:xfrm>
            <a:off x="5369880" y="403010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8D86D72-31AF-43FC-B027-D3F8AB16DEDA}"/>
              </a:ext>
            </a:extLst>
          </p:cNvPr>
          <p:cNvSpPr/>
          <p:nvPr/>
        </p:nvSpPr>
        <p:spPr>
          <a:xfrm>
            <a:off x="6213986" y="3984555"/>
            <a:ext cx="1332364" cy="1219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725ABEF-B09E-44BA-96B2-3094C06478FB}"/>
              </a:ext>
            </a:extLst>
          </p:cNvPr>
          <p:cNvSpPr txBox="1"/>
          <p:nvPr/>
        </p:nvSpPr>
        <p:spPr>
          <a:xfrm>
            <a:off x="6363282" y="403010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1824323" y="2368338"/>
            <a:ext cx="159370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메인 페이지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FD93C28-D904-4E9D-B1EB-4E436552CAFC}"/>
              </a:ext>
            </a:extLst>
          </p:cNvPr>
          <p:cNvSpPr txBox="1"/>
          <p:nvPr/>
        </p:nvSpPr>
        <p:spPr>
          <a:xfrm>
            <a:off x="8758401" y="2368338"/>
            <a:ext cx="180530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로그인 페이지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140605A-6DE2-4C2C-9E25-CD1B80591313}"/>
              </a:ext>
            </a:extLst>
          </p:cNvPr>
          <p:cNvSpPr txBox="1"/>
          <p:nvPr/>
        </p:nvSpPr>
        <p:spPr>
          <a:xfrm>
            <a:off x="1824323" y="4750230"/>
            <a:ext cx="201689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회원가입 페이지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EC9CF-BB8E-4743-8F12-D8FB296FAE3C}"/>
              </a:ext>
            </a:extLst>
          </p:cNvPr>
          <p:cNvSpPr txBox="1"/>
          <p:nvPr/>
        </p:nvSpPr>
        <p:spPr>
          <a:xfrm>
            <a:off x="8758401" y="4750230"/>
            <a:ext cx="22892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로그인 후 페이지 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EC9CF-BB8E-4743-8F12-D8FB296FAE3C}"/>
              </a:ext>
            </a:extLst>
          </p:cNvPr>
          <p:cNvSpPr txBox="1"/>
          <p:nvPr/>
        </p:nvSpPr>
        <p:spPr>
          <a:xfrm>
            <a:off x="1824323" y="5309953"/>
            <a:ext cx="22892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중복 </a:t>
            </a:r>
            <a:r>
              <a:rPr lang="ko-KR" altLang="en-US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체크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메인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1" y="1175995"/>
            <a:ext cx="6880038" cy="51580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7BA3A4-C81B-4D61-A6B6-A5E60EB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154" y="1566270"/>
            <a:ext cx="3269605" cy="2188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796AD-89E5-4A61-8DE4-CF5AE855F07A}"/>
              </a:ext>
            </a:extLst>
          </p:cNvPr>
          <p:cNvSpPr txBox="1"/>
          <p:nvPr/>
        </p:nvSpPr>
        <p:spPr>
          <a:xfrm>
            <a:off x="8415771" y="4776660"/>
            <a:ext cx="2136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 smtClean="0">
                <a:latin typeface="+mn-ea"/>
              </a:rPr>
              <a:t>Bootstrap </a:t>
            </a:r>
            <a:r>
              <a:rPr lang="ko-KR" altLang="en-US" sz="2000" spc="-150" dirty="0" smtClean="0">
                <a:latin typeface="+mn-ea"/>
              </a:rPr>
              <a:t>참조 후</a:t>
            </a:r>
            <a:endParaRPr lang="en-US" altLang="ko-KR" sz="2000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 smtClean="0">
                <a:latin typeface="+mn-ea"/>
              </a:rPr>
              <a:t>메인 페이지 구현</a:t>
            </a:r>
            <a:endParaRPr lang="ko-KR" altLang="en-US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62" y="1675100"/>
            <a:ext cx="4547062" cy="42435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" y="1350904"/>
            <a:ext cx="6713783" cy="48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97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4-2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0" y="1313411"/>
            <a:ext cx="4248150" cy="2803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6" y="4058082"/>
            <a:ext cx="4667250" cy="115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85" y="5210607"/>
            <a:ext cx="4133850" cy="1095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203" y="1040056"/>
            <a:ext cx="4914900" cy="55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88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787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 페이지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MemberDAO_userCheck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6" y="1301029"/>
            <a:ext cx="5145577" cy="50000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15" y="1301029"/>
            <a:ext cx="6109854" cy="50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93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회원가입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3" y="1292108"/>
            <a:ext cx="5889047" cy="509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23" y="1292108"/>
            <a:ext cx="5360670" cy="50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9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5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회원가입 페이지 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joinmem.jsp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8" y="1207681"/>
            <a:ext cx="5519304" cy="5284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26" y="1207681"/>
            <a:ext cx="5926975" cy="52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50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회원가입 페이지 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MemberDAO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_ join  &amp;  </a:t>
            </a:r>
            <a:r>
              <a:rPr lang="en-US" altLang="ko-KR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DatabaseUtil</a:t>
            </a:r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0" y="1369780"/>
            <a:ext cx="4984866" cy="4848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38" y="1369779"/>
            <a:ext cx="6165359" cy="48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15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닉네임 </a:t>
            </a:r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중복체크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1084555"/>
            <a:ext cx="3975690" cy="9767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50" y="2390929"/>
            <a:ext cx="3673226" cy="1280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50" y="4000673"/>
            <a:ext cx="3673226" cy="887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62" y="5217468"/>
            <a:ext cx="3618214" cy="10815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6" y="956931"/>
            <a:ext cx="7173882" cy="3324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915" y="4281055"/>
            <a:ext cx="7157042" cy="25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30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닉네임 </a:t>
            </a:r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중복체크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2" y="2351637"/>
            <a:ext cx="3801947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0" y="4281055"/>
            <a:ext cx="4017255" cy="1123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91" y="5104015"/>
            <a:ext cx="7038109" cy="17539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118" y="956931"/>
            <a:ext cx="7173882" cy="41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39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144271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804712" y="17767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807277" y="1992488"/>
            <a:ext cx="2330622" cy="584775"/>
            <a:chOff x="762000" y="1863785"/>
            <a:chExt cx="2330622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구현 기능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807277" y="3036024"/>
            <a:ext cx="4079499" cy="584775"/>
            <a:chOff x="762000" y="1863785"/>
            <a:chExt cx="4079499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276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개발 일정  및  </a:t>
              </a:r>
              <a:r>
                <a:rPr lang="en-US" altLang="ko-KR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DB  </a:t>
              </a:r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설계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804712" y="4062223"/>
            <a:ext cx="2651223" cy="584775"/>
            <a:chOff x="762000" y="1863785"/>
            <a:chExt cx="2651223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페이지 설계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5EB5F1-4581-478C-9615-EA39C209001F}"/>
              </a:ext>
            </a:extLst>
          </p:cNvPr>
          <p:cNvGrpSpPr/>
          <p:nvPr/>
        </p:nvGrpSpPr>
        <p:grpSpPr>
          <a:xfrm>
            <a:off x="804712" y="5167314"/>
            <a:ext cx="3414252" cy="584775"/>
            <a:chOff x="762000" y="1863785"/>
            <a:chExt cx="3414252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C77FACB-9D45-4730-AA8F-7D69A1839EE8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845A2C5-A2E4-45DF-A9FE-27F3E6CF0244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2FBAEC-D5B5-402D-8CCF-0053EBA4148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8158-DEF0-4BCC-8932-CAC567EA3D55}"/>
                </a:ext>
              </a:extLst>
            </p:cNvPr>
            <p:cNvSpPr txBox="1"/>
            <p:nvPr/>
          </p:nvSpPr>
          <p:spPr>
            <a:xfrm>
              <a:off x="1564640" y="1894265"/>
              <a:ext cx="2611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오류 및 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ID </a:t>
            </a:r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중복체크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50" y="1305099"/>
            <a:ext cx="4142909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49" y="2702271"/>
            <a:ext cx="4142910" cy="1123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35" y="4099725"/>
            <a:ext cx="4124325" cy="1114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35" y="5487655"/>
            <a:ext cx="4124325" cy="1038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461" y="956930"/>
            <a:ext cx="6658494" cy="33338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460" y="4295490"/>
            <a:ext cx="6658495" cy="24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77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ID </a:t>
            </a:r>
            <a:r>
              <a:rPr lang="ko-KR" altLang="en-US" sz="3600" spc="-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중복체크</a:t>
            </a:r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461" y="1084555"/>
            <a:ext cx="6658494" cy="3930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53" y="2521394"/>
            <a:ext cx="3686349" cy="1057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53" y="4123768"/>
            <a:ext cx="4181475" cy="1123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61" y="5247718"/>
            <a:ext cx="665849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42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1076241" y="151591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 후 화면 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9FAA54D-2FD3-4D3B-A3D0-3C1D4A32FDF3}"/>
              </a:ext>
            </a:extLst>
          </p:cNvPr>
          <p:cNvSpPr/>
          <p:nvPr/>
        </p:nvSpPr>
        <p:spPr>
          <a:xfrm>
            <a:off x="7880259" y="1038253"/>
            <a:ext cx="2303037" cy="729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FE3039E-9C18-4D0A-930C-54188505A169}"/>
              </a:ext>
            </a:extLst>
          </p:cNvPr>
          <p:cNvSpPr txBox="1"/>
          <p:nvPr/>
        </p:nvSpPr>
        <p:spPr>
          <a:xfrm>
            <a:off x="8119100" y="12228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후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4" y="1952601"/>
            <a:ext cx="5744094" cy="4253183"/>
          </a:xfrm>
          <a:prstGeom prst="rect">
            <a:avLst/>
          </a:prstGeom>
        </p:spPr>
      </p:pic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9FAA54D-2FD3-4D3B-A3D0-3C1D4A32FDF3}"/>
              </a:ext>
            </a:extLst>
          </p:cNvPr>
          <p:cNvSpPr/>
          <p:nvPr/>
        </p:nvSpPr>
        <p:spPr>
          <a:xfrm>
            <a:off x="1764863" y="1038253"/>
            <a:ext cx="2303037" cy="729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FE3039E-9C18-4D0A-930C-54188505A169}"/>
              </a:ext>
            </a:extLst>
          </p:cNvPr>
          <p:cNvSpPr txBox="1"/>
          <p:nvPr/>
        </p:nvSpPr>
        <p:spPr>
          <a:xfrm>
            <a:off x="2003704" y="12228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전 화면</a:t>
            </a:r>
            <a:endParaRPr lang="ko-KR" altLang="en-US" dirty="0"/>
          </a:p>
        </p:txBody>
      </p:sp>
      <p:pic>
        <p:nvPicPr>
          <p:cNvPr id="243" name="그림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1" y="1952601"/>
            <a:ext cx="5740478" cy="42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86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1035528" y="155299"/>
            <a:ext cx="1106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로그인 후 화면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3-4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1" y="1438708"/>
            <a:ext cx="5644344" cy="4534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07" y="3499051"/>
            <a:ext cx="4729942" cy="9239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AA54D-2FD3-4D3B-A3D0-3C1D4A32FDF3}"/>
              </a:ext>
            </a:extLst>
          </p:cNvPr>
          <p:cNvSpPr/>
          <p:nvPr/>
        </p:nvSpPr>
        <p:spPr>
          <a:xfrm>
            <a:off x="8433608" y="2787999"/>
            <a:ext cx="1727316" cy="501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3039E-9C18-4D0A-930C-54188505A169}"/>
              </a:ext>
            </a:extLst>
          </p:cNvPr>
          <p:cNvSpPr txBox="1"/>
          <p:nvPr/>
        </p:nvSpPr>
        <p:spPr>
          <a:xfrm>
            <a:off x="8660540" y="2854267"/>
            <a:ext cx="12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8906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오류 및 개선 사항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오류 및 개선사항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57580" y="2495781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4FC01F-EF01-447E-87DC-0C61E61FC970}"/>
              </a:ext>
            </a:extLst>
          </p:cNvPr>
          <p:cNvCxnSpPr>
            <a:cxnSpLocks/>
          </p:cNvCxnSpPr>
          <p:nvPr/>
        </p:nvCxnSpPr>
        <p:spPr>
          <a:xfrm>
            <a:off x="271249" y="458275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221112"/>
            <a:ext cx="11142264" cy="903695"/>
            <a:chOff x="1537048" y="1513659"/>
            <a:chExt cx="10533032" cy="90369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+mj-ea"/>
                  <a:ea typeface="+mj-ea"/>
                </a:rPr>
                <a:t>중복체크</a:t>
              </a:r>
              <a:r>
                <a:rPr lang="ko-KR" altLang="en-US" sz="2400" dirty="0" smtClean="0">
                  <a:latin typeface="+mj-ea"/>
                  <a:ea typeface="+mj-ea"/>
                </a:rPr>
                <a:t> 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5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 smtClean="0"/>
                <a:t>중복 체크를 한 후 </a:t>
              </a:r>
              <a:r>
                <a:rPr lang="en-US" altLang="ko-KR" sz="1600" spc="-150" dirty="0" smtClean="0"/>
                <a:t>ID </a:t>
              </a:r>
              <a:r>
                <a:rPr lang="ko-KR" altLang="en-US" sz="1600" spc="-150" dirty="0" smtClean="0"/>
                <a:t>및 닉네임이 사라지는 현상 발견 </a:t>
              </a:r>
              <a:endParaRPr lang="ko-KR" altLang="en-US" sz="1600" spc="-15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022084"/>
            <a:ext cx="11142264" cy="932997"/>
            <a:chOff x="1537048" y="1513659"/>
            <a:chExt cx="10533032" cy="93299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구현 기능이 적다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 smtClean="0"/>
                <a:t>게시판 등 다른 구현 기능을 공부해서 더 넣겠습니다</a:t>
              </a:r>
              <a:r>
                <a:rPr lang="en-US" altLang="ko-KR" sz="1600" spc="-150" dirty="0" smtClean="0"/>
                <a:t>.</a:t>
              </a:r>
              <a:endParaRPr lang="ko-KR" altLang="en-US" sz="1600" spc="-15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1B5C3B-5FA7-46A7-A5D6-B67BC3E44535}"/>
              </a:ext>
            </a:extLst>
          </p:cNvPr>
          <p:cNvGrpSpPr/>
          <p:nvPr/>
        </p:nvGrpSpPr>
        <p:grpSpPr>
          <a:xfrm>
            <a:off x="309001" y="5207202"/>
            <a:ext cx="11142264" cy="963473"/>
            <a:chOff x="1537048" y="1453881"/>
            <a:chExt cx="10533032" cy="9634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30940C-36B5-40C1-B115-A13B9F9496A4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AC153C-58C3-4AD6-9529-916E8284434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89D052-5A1A-40EB-B2DF-DB1CC389E813}"/>
                </a:ext>
              </a:extLst>
            </p:cNvPr>
            <p:cNvSpPr txBox="1"/>
            <p:nvPr/>
          </p:nvSpPr>
          <p:spPr>
            <a:xfrm>
              <a:off x="3112042" y="1453881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smtClean="0">
                  <a:latin typeface="+mn-ea"/>
                </a:rPr>
                <a:t>Bootstrap </a:t>
              </a:r>
              <a:r>
                <a:rPr lang="ko-KR" altLang="en-US" sz="2400" spc="-150" dirty="0" smtClean="0">
                  <a:latin typeface="+mn-ea"/>
                </a:rPr>
                <a:t>참조 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D61F60-5264-4FC7-9572-FC47766C7E1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5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 smtClean="0">
                  <a:latin typeface="+mn-ea"/>
                </a:rPr>
                <a:t>Bootstrap </a:t>
              </a:r>
              <a:r>
                <a:rPr lang="ko-KR" altLang="en-US" sz="1600" spc="-150" dirty="0" smtClean="0">
                  <a:latin typeface="+mn-ea"/>
                </a:rPr>
                <a:t>참조 해서 페이지 구현 후 한글 깨짐</a:t>
              </a:r>
              <a:r>
                <a:rPr lang="en-US" altLang="ko-KR" sz="1600" spc="-150" dirty="0" smtClean="0">
                  <a:latin typeface="+mn-ea"/>
                </a:rPr>
                <a:t>.</a:t>
              </a:r>
              <a:endParaRPr lang="ko-KR" altLang="en-US" sz="16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45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 </a:t>
            </a:r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구현 기능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839645" y="145115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구현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19CA14-144F-460D-B0AC-A9995AB5C468}"/>
              </a:ext>
            </a:extLst>
          </p:cNvPr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1CEA20-95E1-40B9-9217-4E9A1D3A8810}"/>
              </a:ext>
            </a:extLst>
          </p:cNvPr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C9341F-969C-49C1-8616-71C8151F612B}"/>
              </a:ext>
            </a:extLst>
          </p:cNvPr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ECD00C1-B779-4374-8FA5-21EE9B7A7FF1}"/>
              </a:ext>
            </a:extLst>
          </p:cNvPr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7B5E45D-3CAF-4C2D-9938-F7C69946C06E}"/>
              </a:ext>
            </a:extLst>
          </p:cNvPr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600F71B9-6C3A-4663-BBF4-52DB19D5B9E4}"/>
              </a:ext>
            </a:extLst>
          </p:cNvPr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AFF78-DCD5-4051-A725-12B3BAD00DB2}"/>
              </a:ext>
            </a:extLst>
          </p:cNvPr>
          <p:cNvSpPr txBox="1"/>
          <p:nvPr/>
        </p:nvSpPr>
        <p:spPr>
          <a:xfrm>
            <a:off x="1715930" y="1703283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FFFF5-FE8B-4CA6-9FD2-BF6D43B5483B}"/>
              </a:ext>
            </a:extLst>
          </p:cNvPr>
          <p:cNvSpPr txBox="1"/>
          <p:nvPr/>
        </p:nvSpPr>
        <p:spPr>
          <a:xfrm>
            <a:off x="5542002" y="170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48F04-93D5-4B7A-BEC9-901254970872}"/>
              </a:ext>
            </a:extLst>
          </p:cNvPr>
          <p:cNvSpPr txBox="1"/>
          <p:nvPr/>
        </p:nvSpPr>
        <p:spPr>
          <a:xfrm>
            <a:off x="9336016" y="1703283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중복 체크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C146E-262A-4C42-B83A-74E3D9D3B410}"/>
              </a:ext>
            </a:extLst>
          </p:cNvPr>
          <p:cNvSpPr txBox="1"/>
          <p:nvPr/>
        </p:nvSpPr>
        <p:spPr>
          <a:xfrm>
            <a:off x="1164378" y="2898775"/>
            <a:ext cx="2012391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</a:t>
            </a:r>
            <a:r>
              <a:rPr lang="en-US" altLang="ko-KR" sz="2000" spc="-150" dirty="0">
                <a:latin typeface="+mn-ea"/>
              </a:rPr>
              <a:t>ID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</a:t>
            </a:r>
            <a:r>
              <a:rPr lang="en-US" altLang="ko-KR" sz="2000" spc="-150" dirty="0">
                <a:latin typeface="+mn-ea"/>
              </a:rPr>
              <a:t>Password </a:t>
            </a:r>
            <a:r>
              <a:rPr lang="ko-KR" altLang="en-US" sz="2000" spc="-150" dirty="0">
                <a:latin typeface="+mn-ea"/>
              </a:rPr>
              <a:t>를 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이용한 로그인 </a:t>
            </a:r>
            <a:endParaRPr lang="en-US" altLang="ko-KR" sz="20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796AD-89E5-4A61-8DE4-CF5AE855F07A}"/>
              </a:ext>
            </a:extLst>
          </p:cNvPr>
          <p:cNvSpPr txBox="1"/>
          <p:nvPr/>
        </p:nvSpPr>
        <p:spPr>
          <a:xfrm>
            <a:off x="5089804" y="2668962"/>
            <a:ext cx="2012391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</a:t>
            </a:r>
            <a:r>
              <a:rPr lang="en-US" altLang="ko-KR" sz="2000" spc="-150" dirty="0">
                <a:latin typeface="+mn-ea"/>
              </a:rPr>
              <a:t>ID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</a:t>
            </a:r>
            <a:r>
              <a:rPr lang="en-US" altLang="ko-KR" sz="2000" spc="-150" dirty="0">
                <a:latin typeface="+mn-ea"/>
              </a:rPr>
              <a:t>Password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닉네임을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이용한 회원 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83BAB-1563-4334-949B-CBB025E022E0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FFD48-8146-4A8A-8B48-677E5C775D85}"/>
              </a:ext>
            </a:extLst>
          </p:cNvPr>
          <p:cNvSpPr txBox="1"/>
          <p:nvPr/>
        </p:nvSpPr>
        <p:spPr>
          <a:xfrm>
            <a:off x="7695188" y="366070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7A5205-0146-4815-8406-854E3579E193}"/>
              </a:ext>
            </a:extLst>
          </p:cNvPr>
          <p:cNvSpPr txBox="1"/>
          <p:nvPr/>
        </p:nvSpPr>
        <p:spPr>
          <a:xfrm>
            <a:off x="9015231" y="2714109"/>
            <a:ext cx="2012391" cy="116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</a:t>
            </a:r>
            <a:r>
              <a:rPr lang="en-US" altLang="ko-KR" sz="2000" spc="-150" dirty="0">
                <a:latin typeface="+mn-ea"/>
              </a:rPr>
              <a:t>ID</a:t>
            </a: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회원 닉네임을</a:t>
            </a:r>
            <a:endParaRPr lang="en-US" altLang="ko-KR" sz="2000" spc="-15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>
                <a:latin typeface="+mn-ea"/>
              </a:rPr>
              <a:t>중복체크</a:t>
            </a:r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1-2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2F085E-613E-41D0-80B0-6E0E2155CA9F}"/>
              </a:ext>
            </a:extLst>
          </p:cNvPr>
          <p:cNvCxnSpPr/>
          <p:nvPr/>
        </p:nvCxnSpPr>
        <p:spPr>
          <a:xfrm>
            <a:off x="4086188" y="5845665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3AFCFC-E87C-48F7-AA3C-763BE72427AE}"/>
              </a:ext>
            </a:extLst>
          </p:cNvPr>
          <p:cNvCxnSpPr/>
          <p:nvPr/>
        </p:nvCxnSpPr>
        <p:spPr>
          <a:xfrm>
            <a:off x="6821168" y="3769780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65D3C7-97F8-466F-BD96-0626DCB0449D}"/>
              </a:ext>
            </a:extLst>
          </p:cNvPr>
          <p:cNvSpPr/>
          <p:nvPr/>
        </p:nvSpPr>
        <p:spPr>
          <a:xfrm rot="5400000">
            <a:off x="2096948" y="3622440"/>
            <a:ext cx="36000" cy="684000"/>
          </a:xfrm>
          <a:prstGeom prst="rect">
            <a:avLst/>
          </a:prstGeom>
          <a:solidFill>
            <a:srgbClr val="F3DFBA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0F1B670-65F8-4B24-AE06-8FA2E0DE6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42" y="1792161"/>
            <a:ext cx="1552012" cy="19468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DF0585-72F6-407F-90F5-F671F93E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22" y="3566464"/>
            <a:ext cx="1771651" cy="20962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3B85DA8-F663-406F-AA8A-445D7D06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83" y="1870886"/>
            <a:ext cx="2030795" cy="178937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57BA3A4-C81B-4D61-A6B6-A5E60EBD6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478" y="3660258"/>
            <a:ext cx="3269605" cy="218874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B181C6-98C7-47A8-BC36-A8946AEFBC8C}"/>
              </a:ext>
            </a:extLst>
          </p:cNvPr>
          <p:cNvCxnSpPr/>
          <p:nvPr/>
        </p:nvCxnSpPr>
        <p:spPr>
          <a:xfrm>
            <a:off x="9493744" y="5815592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588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개발 </a:t>
            </a:r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일정 </a:t>
            </a:r>
            <a:endParaRPr lang="en-US" altLang="ko-KR" sz="2800" spc="-3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DB </a:t>
            </a:r>
            <a:r>
              <a:rPr lang="ko-KR" altLang="en-US" sz="2800" spc="-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설계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2-1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B5FB38-D39C-402D-818D-DA45D6C8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88950"/>
              </p:ext>
            </p:extLst>
          </p:nvPr>
        </p:nvGraphicFramePr>
        <p:xfrm>
          <a:off x="310530" y="1661704"/>
          <a:ext cx="115018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90">
                  <a:extLst>
                    <a:ext uri="{9D8B030D-6E8A-4147-A177-3AD203B41FA5}">
                      <a16:colId xmlns:a16="http://schemas.microsoft.com/office/drawing/2014/main" val="924773896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515829417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486041275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801863429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267430665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287892486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869351334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254780833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947260828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84129415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55549888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895182816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781298470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3320411514"/>
                    </a:ext>
                  </a:extLst>
                </a:gridCol>
                <a:gridCol w="766790">
                  <a:extLst>
                    <a:ext uri="{9D8B030D-6E8A-4147-A177-3AD203B41FA5}">
                      <a16:colId xmlns:a16="http://schemas.microsoft.com/office/drawing/2014/main" val="15565965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34504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분석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6061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</a:p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123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설계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39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방학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4886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통합 테스트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2-3,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6DB3508C-2482-4553-ADCE-B147B4C24286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C6F3395-27C5-43D6-933D-AD70EA54029D}"/>
              </a:ext>
            </a:extLst>
          </p:cNvPr>
          <p:cNvSpPr/>
          <p:nvPr/>
        </p:nvSpPr>
        <p:spPr>
          <a:xfrm>
            <a:off x="839645" y="1392713"/>
            <a:ext cx="10716321" cy="51116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4959B-EB14-4A1A-AE1D-F2F70048A2A4}"/>
              </a:ext>
            </a:extLst>
          </p:cNvPr>
          <p:cNvSpPr txBox="1"/>
          <p:nvPr/>
        </p:nvSpPr>
        <p:spPr>
          <a:xfrm>
            <a:off x="5314377" y="1694280"/>
            <a:ext cx="1563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MEMBER</a:t>
            </a:r>
          </a:p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Table</a:t>
            </a:r>
            <a:endParaRPr lang="ko-KR" alt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979580-B653-4B5B-8463-939E1556E380}"/>
              </a:ext>
            </a:extLst>
          </p:cNvPr>
          <p:cNvSpPr/>
          <p:nvPr/>
        </p:nvSpPr>
        <p:spPr>
          <a:xfrm>
            <a:off x="5243845" y="381540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6ECE1C-F537-443B-A4EF-88A4D776CCB2}"/>
              </a:ext>
            </a:extLst>
          </p:cNvPr>
          <p:cNvSpPr/>
          <p:nvPr/>
        </p:nvSpPr>
        <p:spPr>
          <a:xfrm>
            <a:off x="1859300" y="3810125"/>
            <a:ext cx="1758766" cy="17587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9BF3B14-DB5B-4600-AEE4-B0DAAB83D896}"/>
              </a:ext>
            </a:extLst>
          </p:cNvPr>
          <p:cNvSpPr/>
          <p:nvPr/>
        </p:nvSpPr>
        <p:spPr>
          <a:xfrm>
            <a:off x="8628390" y="376617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1CC4B9-184C-47F2-94BE-B58A976BD96A}"/>
              </a:ext>
            </a:extLst>
          </p:cNvPr>
          <p:cNvSpPr txBox="1"/>
          <p:nvPr/>
        </p:nvSpPr>
        <p:spPr>
          <a:xfrm>
            <a:off x="2437158" y="444495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ID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42533F-C73A-4006-981B-51E839D9F865}"/>
              </a:ext>
            </a:extLst>
          </p:cNvPr>
          <p:cNvSpPr txBox="1"/>
          <p:nvPr/>
        </p:nvSpPr>
        <p:spPr>
          <a:xfrm>
            <a:off x="5680639" y="4474064"/>
            <a:ext cx="885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Nick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B1B98-592C-42BB-8D84-616504A4DBE4}"/>
              </a:ext>
            </a:extLst>
          </p:cNvPr>
          <p:cNvSpPr txBox="1"/>
          <p:nvPr/>
        </p:nvSpPr>
        <p:spPr>
          <a:xfrm>
            <a:off x="8668569" y="4491120"/>
            <a:ext cx="1678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latin typeface="+mj-lt"/>
              </a:rPr>
              <a:t>Password</a:t>
            </a:r>
            <a:endParaRPr lang="ko-KR" altLang="en-US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페이지 설계</a:t>
            </a: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300</Words>
  <Application>Microsoft Office PowerPoint</Application>
  <PresentationFormat>와이드스크린</PresentationFormat>
  <Paragraphs>131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G마켓 산스 TTF Bold</vt:lpstr>
      <vt:lpstr>나눔스퀘어 Bold</vt:lpstr>
      <vt:lpstr>나눔스퀘어 Light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77</cp:revision>
  <dcterms:created xsi:type="dcterms:W3CDTF">2020-05-25T00:38:46Z</dcterms:created>
  <dcterms:modified xsi:type="dcterms:W3CDTF">2021-08-12T06:52:34Z</dcterms:modified>
</cp:coreProperties>
</file>