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68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29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27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07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29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10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80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1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61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1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36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07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6DA94-F777-4F61-8A92-8F12CF64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테이블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EFF23-64B3-46FD-8679-65F89E948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 테이블을 </a:t>
            </a:r>
            <a:r>
              <a:rPr lang="ko-KR" altLang="en-US" dirty="0"/>
              <a:t>만드시오 </a:t>
            </a:r>
            <a:r>
              <a:rPr lang="en-US" altLang="ko-KR" dirty="0" err="1" smtClean="0"/>
              <a:t>userTbl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회원테이블과 회원구매테이블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AFFA090-5E14-4F2E-B9D2-FB6722B177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3250665"/>
          <a:ext cx="54186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256364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33730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10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고정 </a:t>
                      </a:r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바이트 </a:t>
                      </a:r>
                      <a:r>
                        <a:rPr lang="ko-KR" altLang="en-US" dirty="0" err="1" smtClean="0"/>
                        <a:t>중복허용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최대</a:t>
                      </a:r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바이트 </a:t>
                      </a:r>
                      <a:r>
                        <a:rPr lang="en-US" altLang="ko-KR" dirty="0" smtClean="0"/>
                        <a:t>null 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6168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D694C3A-0955-4916-AAB4-1BB70E14CC46}"/>
              </a:ext>
            </a:extLst>
          </p:cNvPr>
          <p:cNvSpPr txBox="1"/>
          <p:nvPr/>
        </p:nvSpPr>
        <p:spPr>
          <a:xfrm>
            <a:off x="838200" y="28813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userTbl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72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데이터들을 </a:t>
            </a:r>
            <a:r>
              <a:rPr lang="ko-KR" altLang="en-US" dirty="0" err="1" smtClean="0"/>
              <a:t>추가하시오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581" y="2096674"/>
            <a:ext cx="3465677" cy="26605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691" y="1690688"/>
            <a:ext cx="5060398" cy="421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0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조건들을 충족하는 출력을 하시오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7199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학점 출력 되게 하기</a:t>
            </a:r>
            <a:endParaRPr lang="en-US" altLang="ko-KR" dirty="0" smtClean="0"/>
          </a:p>
          <a:p>
            <a:r>
              <a:rPr lang="ko-KR" altLang="en-US" dirty="0" smtClean="0"/>
              <a:t>학과별 평균 학점 출력</a:t>
            </a:r>
            <a:endParaRPr lang="en-US" altLang="ko-KR" dirty="0" smtClean="0"/>
          </a:p>
          <a:p>
            <a:r>
              <a:rPr lang="ko-KR" altLang="en-US" dirty="0" smtClean="0"/>
              <a:t>평균 학점이 가장 높은 과 출력</a:t>
            </a:r>
            <a:endParaRPr lang="en-US" altLang="ko-KR" dirty="0" smtClean="0"/>
          </a:p>
          <a:p>
            <a:r>
              <a:rPr lang="ko-KR" altLang="en-US" dirty="0" smtClean="0"/>
              <a:t>평균 학점이 가장 높은 사람 출력</a:t>
            </a:r>
            <a:endParaRPr lang="en-US" altLang="ko-KR" dirty="0" smtClean="0"/>
          </a:p>
          <a:p>
            <a:r>
              <a:rPr lang="ko-KR" altLang="en-US" dirty="0" smtClean="0"/>
              <a:t>학과별 학점 가장 높은 사람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82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6DA94-F777-4F61-8A92-8F12CF64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테이블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6DE8A1A-8A67-4DB6-9E5D-354F512B5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아래와 같이 데이터들을 </a:t>
            </a:r>
            <a:r>
              <a:rPr lang="ko-KR" altLang="en-US" dirty="0" err="1"/>
              <a:t>채우시오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3250D1E-1B49-49F9-9596-8D8F9B3E2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533" y="3250665"/>
            <a:ext cx="1991003" cy="28388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1ABD61-83D4-4EBD-A43C-953B685C5EB7}"/>
              </a:ext>
            </a:extLst>
          </p:cNvPr>
          <p:cNvSpPr txBox="1"/>
          <p:nvPr/>
        </p:nvSpPr>
        <p:spPr>
          <a:xfrm>
            <a:off x="1121533" y="2881333"/>
            <a:ext cx="1278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userTbl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20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6DA94-F777-4F61-8A92-8F12CF64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EFF23-64B3-46FD-8679-65F89E948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buyTbl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테이블을 만드시오</a:t>
            </a:r>
            <a:endParaRPr lang="ko-KR" altLang="en-US" dirty="0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87F48073-A088-4259-A5E9-596378944E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87115" y="2719329"/>
          <a:ext cx="1016668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337">
                  <a:extLst>
                    <a:ext uri="{9D8B030D-6E8A-4147-A177-3AD203B41FA5}">
                      <a16:colId xmlns:a16="http://schemas.microsoft.com/office/drawing/2014/main" val="925636460"/>
                    </a:ext>
                  </a:extLst>
                </a:gridCol>
                <a:gridCol w="2033337">
                  <a:extLst>
                    <a:ext uri="{9D8B030D-6E8A-4147-A177-3AD203B41FA5}">
                      <a16:colId xmlns:a16="http://schemas.microsoft.com/office/drawing/2014/main" val="533730196"/>
                    </a:ext>
                  </a:extLst>
                </a:gridCol>
                <a:gridCol w="2033337">
                  <a:extLst>
                    <a:ext uri="{9D8B030D-6E8A-4147-A177-3AD203B41FA5}">
                      <a16:colId xmlns:a16="http://schemas.microsoft.com/office/drawing/2014/main" val="191171183"/>
                    </a:ext>
                  </a:extLst>
                </a:gridCol>
                <a:gridCol w="2033337">
                  <a:extLst>
                    <a:ext uri="{9D8B030D-6E8A-4147-A177-3AD203B41FA5}">
                      <a16:colId xmlns:a16="http://schemas.microsoft.com/office/drawing/2014/main" val="1024894224"/>
                    </a:ext>
                  </a:extLst>
                </a:gridCol>
                <a:gridCol w="2033337">
                  <a:extLst>
                    <a:ext uri="{9D8B030D-6E8A-4147-A177-3AD203B41FA5}">
                      <a16:colId xmlns:a16="http://schemas.microsoft.com/office/drawing/2014/main" val="2784665177"/>
                    </a:ext>
                  </a:extLst>
                </a:gridCol>
              </a:tblGrid>
              <a:tr h="2858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userId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prodName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Amount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104970"/>
                  </a:ext>
                </a:extLst>
              </a:tr>
              <a:tr h="5555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 smtClean="0"/>
                        <a:t>pk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Char(8)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Char(6) 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 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 not 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6168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0CC1FF7-3538-4283-8D7A-BFC30F271F98}"/>
              </a:ext>
            </a:extLst>
          </p:cNvPr>
          <p:cNvSpPr txBox="1"/>
          <p:nvPr/>
        </p:nvSpPr>
        <p:spPr>
          <a:xfrm>
            <a:off x="1187115" y="23499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buyTbl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115" y="42468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userId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usertbl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userid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영향받음</a:t>
            </a:r>
            <a:endParaRPr lang="en-US" altLang="ko-KR" dirty="0" smtClean="0"/>
          </a:p>
          <a:p>
            <a:r>
              <a:rPr lang="en-US" altLang="ko-KR" dirty="0" err="1" smtClean="0"/>
              <a:t>Num</a:t>
            </a:r>
            <a:r>
              <a:rPr lang="ko-KR" altLang="en-US" dirty="0" smtClean="0"/>
              <a:t>은 순차적으로 하나씩 증가함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시퀀스 활용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51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6DA94-F777-4F61-8A92-8F12CF64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/>
              <a:t>buyTbl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테이블</a:t>
            </a:r>
            <a:endParaRPr lang="ko-KR" altLang="en-US" sz="320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6DE8A1A-8A67-4DB6-9E5D-354F512B5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아래와 같이 데이터들을 </a:t>
            </a:r>
            <a:r>
              <a:rPr lang="ko-KR" altLang="en-US" dirty="0" smtClean="0"/>
              <a:t>채우시오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552920E-8BCD-45BA-9CBF-29DCEA3C2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01" y="3309658"/>
            <a:ext cx="3934374" cy="32865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94CCA2-E27D-44B0-BE11-849C738E32B7}"/>
              </a:ext>
            </a:extLst>
          </p:cNvPr>
          <p:cNvSpPr txBox="1"/>
          <p:nvPr/>
        </p:nvSpPr>
        <p:spPr>
          <a:xfrm>
            <a:off x="1012901" y="29371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buyTbl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092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UserTBL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buyTBL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22614"/>
            <a:ext cx="11353800" cy="5535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물건의 </a:t>
            </a:r>
            <a:r>
              <a:rPr lang="ko-KR" altLang="en-US" dirty="0"/>
              <a:t>가격과 수량 이용해서 각 사용자가 각 물건당 얼마 썼는지 </a:t>
            </a:r>
            <a:r>
              <a:rPr lang="ko-KR" altLang="en-US" dirty="0" err="1"/>
              <a:t>출력하시오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출력 예시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488" y="1889248"/>
            <a:ext cx="6535062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0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err="1"/>
              <a:t>UserTBL</a:t>
            </a:r>
            <a:r>
              <a:rPr lang="ko-KR" altLang="en-US" dirty="0"/>
              <a:t>와 </a:t>
            </a:r>
            <a:r>
              <a:rPr lang="en-US" altLang="ko-KR" dirty="0" err="1"/>
              <a:t>buyTBL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22614"/>
            <a:ext cx="11353800" cy="5535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 err="1"/>
              <a:t>사용자별</a:t>
            </a:r>
            <a:r>
              <a:rPr lang="ko-KR" altLang="en-US" dirty="0"/>
              <a:t> </a:t>
            </a:r>
            <a:r>
              <a:rPr lang="ko-KR" altLang="en-US" dirty="0" err="1"/>
              <a:t>총구매액을</a:t>
            </a:r>
            <a:r>
              <a:rPr lang="ko-KR" altLang="en-US" dirty="0"/>
              <a:t> 구하시오</a:t>
            </a:r>
            <a:r>
              <a:rPr lang="en-US" altLang="ko-KR" dirty="0"/>
              <a:t>..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출력 예시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418" y="2176287"/>
            <a:ext cx="4401164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6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err="1"/>
              <a:t>UserTBL</a:t>
            </a:r>
            <a:r>
              <a:rPr lang="ko-KR" altLang="en-US" dirty="0"/>
              <a:t>와 </a:t>
            </a:r>
            <a:r>
              <a:rPr lang="en-US" altLang="ko-KR" dirty="0" err="1"/>
              <a:t>buyTBL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22614"/>
            <a:ext cx="11353800" cy="5535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/>
              <a:t>총 구매액이 </a:t>
            </a:r>
            <a:r>
              <a:rPr lang="en-US" altLang="ko-KR" dirty="0"/>
              <a:t>1000</a:t>
            </a:r>
            <a:r>
              <a:rPr lang="ko-KR" altLang="en-US" dirty="0"/>
              <a:t>원이 넘는 사람들만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출력 예시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181" y="2776446"/>
            <a:ext cx="4391638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3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err="1"/>
              <a:t>UserTBL</a:t>
            </a:r>
            <a:r>
              <a:rPr lang="ko-KR" altLang="en-US" dirty="0"/>
              <a:t>와 </a:t>
            </a:r>
            <a:r>
              <a:rPr lang="en-US" altLang="ko-KR"/>
              <a:t>buyTBL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22614"/>
            <a:ext cx="11353800" cy="5535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/>
              <a:t>총 구매액이 가장 높은 사람과 낮은 사람의 이름과 가격을 같이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출력하시오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출력 예시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029" y="2062307"/>
            <a:ext cx="4353533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Univ_student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univ_major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Univ_student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학번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primary key, </a:t>
            </a:r>
            <a:r>
              <a:rPr lang="ko-KR" altLang="en-US" dirty="0" smtClean="0"/>
              <a:t>시퀀스 이용하기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 </a:t>
            </a:r>
            <a:r>
              <a:rPr lang="en-US" altLang="ko-KR" dirty="0" smtClean="0"/>
              <a:t>varchar2</a:t>
            </a:r>
          </a:p>
          <a:p>
            <a:pPr lvl="1"/>
            <a:r>
              <a:rPr lang="ko-KR" altLang="en-US" dirty="0" err="1" smtClean="0"/>
              <a:t>학과코드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char 3</a:t>
            </a:r>
            <a:r>
              <a:rPr lang="ko-KR" altLang="en-US" dirty="0" smtClean="0"/>
              <a:t>자리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학과테이블의 영향 받음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학점</a:t>
            </a:r>
            <a:r>
              <a:rPr lang="en-US" altLang="ko-KR" dirty="0" smtClean="0"/>
              <a:t> number (3.45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대학교 학점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Univ_major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</a:t>
            </a:r>
            <a:r>
              <a:rPr lang="en-US" altLang="ko-KR" dirty="0" smtClean="0"/>
              <a:t>char 3</a:t>
            </a:r>
            <a:r>
              <a:rPr lang="ko-KR" altLang="en-US" dirty="0" smtClean="0"/>
              <a:t>자리 </a:t>
            </a:r>
            <a:r>
              <a:rPr lang="en-US" altLang="ko-KR" dirty="0" smtClean="0"/>
              <a:t>primary key</a:t>
            </a:r>
          </a:p>
          <a:p>
            <a:pPr lvl="1"/>
            <a:r>
              <a:rPr lang="ko-KR" altLang="en-US" dirty="0" err="1" smtClean="0"/>
              <a:t>학과명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varchar2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364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220</Words>
  <Application>Microsoft Office PowerPoint</Application>
  <PresentationFormat>와이드스크린</PresentationFormat>
  <Paragraphs>57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테이블</vt:lpstr>
      <vt:lpstr>테이블</vt:lpstr>
      <vt:lpstr>PowerPoint 프레젠테이션</vt:lpstr>
      <vt:lpstr>buyTbl 테이블</vt:lpstr>
      <vt:lpstr>UserTBL와 buyTBL</vt:lpstr>
      <vt:lpstr>UserTBL와 buyTBL</vt:lpstr>
      <vt:lpstr>UserTBL와 buyTBL</vt:lpstr>
      <vt:lpstr>UserTBL와 buyTBL</vt:lpstr>
      <vt:lpstr>Univ_student, univ_major 테이블</vt:lpstr>
      <vt:lpstr>다음 데이터들을 추가하시오</vt:lpstr>
      <vt:lpstr>다음 조건들을 충족하는 출력을 하시오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테이블</dc:title>
  <dc:creator>ddeng</dc:creator>
  <cp:lastModifiedBy>KB</cp:lastModifiedBy>
  <cp:revision>6</cp:revision>
  <dcterms:created xsi:type="dcterms:W3CDTF">2021-12-28T16:44:59Z</dcterms:created>
  <dcterms:modified xsi:type="dcterms:W3CDTF">2021-12-29T06:06:34Z</dcterms:modified>
</cp:coreProperties>
</file>