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60"/>
  </p:normalViewPr>
  <p:slideViewPr>
    <p:cSldViewPr>
      <p:cViewPr>
        <p:scale>
          <a:sx n="150" d="100"/>
          <a:sy n="150" d="100"/>
        </p:scale>
        <p:origin x="108" y="-1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1" cy="2343727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8192"/>
              </p:ext>
            </p:extLst>
          </p:nvPr>
        </p:nvGraphicFramePr>
        <p:xfrm>
          <a:off x="749985" y="4437112"/>
          <a:ext cx="2773133" cy="1295022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97" y="1039456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572" y="422108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9377"/>
              </p:ext>
            </p:extLst>
          </p:nvPr>
        </p:nvGraphicFramePr>
        <p:xfrm>
          <a:off x="628650" y="2283632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06760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81450" y="2413870"/>
            <a:ext cx="49505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단</a:t>
            </a:r>
            <a:r>
              <a:rPr lang="en-US" altLang="ko-KR" sz="1350" dirty="0"/>
              <a:t>, </a:t>
            </a:r>
            <a:r>
              <a:rPr lang="en-US" altLang="ko-KR" sz="1350" dirty="0" err="1"/>
              <a:t>custid</a:t>
            </a:r>
            <a:r>
              <a:rPr lang="ko-KR" altLang="en-US" sz="1350" dirty="0"/>
              <a:t>와 </a:t>
            </a:r>
            <a:r>
              <a:rPr lang="en-US" altLang="ko-KR" sz="1350" dirty="0" err="1"/>
              <a:t>bookid</a:t>
            </a:r>
            <a:r>
              <a:rPr lang="ko-KR" altLang="en-US" sz="1350" dirty="0"/>
              <a:t>는 각각 </a:t>
            </a:r>
            <a:r>
              <a:rPr lang="en-US" altLang="ko-KR" sz="1350" dirty="0"/>
              <a:t>Customer </a:t>
            </a:r>
            <a:r>
              <a:rPr lang="ko-KR" altLang="en-US" sz="1350" dirty="0"/>
              <a:t>와 </a:t>
            </a:r>
            <a:r>
              <a:rPr lang="en-US" altLang="ko-KR" sz="1350" dirty="0"/>
              <a:t>Book</a:t>
            </a:r>
            <a:r>
              <a:rPr lang="ko-KR" altLang="en-US" sz="1350" dirty="0"/>
              <a:t>의 영향을 받음</a:t>
            </a:r>
            <a:endParaRPr lang="en-US" altLang="ko-KR" sz="1350" dirty="0"/>
          </a:p>
          <a:p>
            <a:r>
              <a:rPr lang="en-US" altLang="ko-KR" sz="1350" dirty="0" err="1"/>
              <a:t>orderid</a:t>
            </a:r>
            <a:r>
              <a:rPr lang="ko-KR" altLang="en-US" sz="1350" dirty="0"/>
              <a:t>는 순차적으로 증가하는 정수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81450" y="2992328"/>
            <a:ext cx="469231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만약 데이터가 추가되지 않는 것이 있다면 원인을 밝히고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 err="1"/>
              <a:t>해결하시오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(</a:t>
            </a:r>
            <a:r>
              <a:rPr lang="ko-KR" altLang="en-US" sz="1350" dirty="0"/>
              <a:t>데이터를 추가를 하기는 해야 함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433</Words>
  <Application>Microsoft Office PowerPoint</Application>
  <PresentationFormat>화면 슬라이드 쇼(4:3)</PresentationFormat>
  <Paragraphs>160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8</cp:revision>
  <dcterms:created xsi:type="dcterms:W3CDTF">2006-10-05T04:04:58Z</dcterms:created>
  <dcterms:modified xsi:type="dcterms:W3CDTF">2021-12-28T07:39:01Z</dcterms:modified>
</cp:coreProperties>
</file>