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50672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2-01-04T01:38:13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5722 7904 0,'0'34'78,"-33"-1"-63,-1 0-15,34 33 16,0 165 15,0-198 0,0 34 1,0-34-1,34-33 94,32 0-78,-33 0-16,-33-33-15,0-1-16,0 1 15,0 0 17,0 0-17,0 0 1,33 33-1,-33-33 1,0-33 0,0 33-1,0 0 1,0 0 0,0 0-1,0-33 1,0 32 15,0 1 0,0 0-15,-33 33 109</inkml:trace>
  <inkml:trace contextRef="#ctx0" brushRef="#br0" timeOffset="1023.6104">6185 7838 0,'-33'0'31,"-1"33"-31,34 0 31,0 1-31,0 32 16,0 99 15,0 0 0,34-98 16,-1-67-16,0 0 1,0-34-32,33 1 15,-66-33 1,0 0 0,0 33-1,0-33-15,0 33 16,0-33-1,0 33 1,0 0-16,-33-1 31,0 1 1,0 33-17,0-33 32,0 33-16,-1 0-15,1 33 0,-33 0-16</inkml:trace>
  <inkml:trace contextRef="#ctx0" brushRef="#br0" timeOffset="1937.2025">5622 8930 0,'0'0'0,"-33"33"16,33 0-16,0 0 31,0 132 0,0-66 0,0-65 1,66-1-17,-32 0 1,32-33 0,-33 0 46,0 0-46,-33-66-16,0-1 15,33-65 1,-33 66 0,33 0-1,-33 33 16,-33 0 1,0 33-32,33-33 15,-33 33 1,0 0 46</inkml:trace>
  <inkml:trace contextRef="#ctx0" brushRef="#br0" timeOffset="2785.5257">6152 8963 0,'0'33'31,"0"0"-31,0 66 16,0 133 31,0-166-16,33-33 0,0-33-31,0 0 16,0 0-1,0 0 1,33 0 0,-33-33 15,-33-33-31,0-67 15,0 34 1,0 33 0,0 33-1,-33 0 32,0 33-31,0-33-1,0 33 1,0 0 15,-66 0-15,-34 0 0,67 0-1</inkml:trace>
  <inkml:trace contextRef="#ctx0" brushRef="#br0" timeOffset="3791.4465">5556 10021 0,'0'0'0,"0"33"16,0 33-1,0-33 1,0 34-16,33-34 16,-33 33-1,33 33 1,0-66-1,-33 0 1,34-33 15,32 0-15,33 0 0,-33 0-1,-33-33 1,-33-66-1,33 33 1,-33-34 0,0 34-1,-33 0 1,-33 0 15,33 33-15,0 33-1,-33 0 1,33 0 15,0 0 1</inkml:trace>
  <inkml:trace contextRef="#ctx0" brushRef="#br0" timeOffset="4830.6159">6218 10021 0,'0'33'63,"0"0"-48,0 33 1,66-33-16,-66 1 16,33-1-1,0-33 16,0 0-15,0 0 31,0 0-16,0 0-15,0 0-16,34 0 15,-67-67 17,0 34-17,0 0 1,0 0 0,-34 0-1,1 0 1,-33-33-1,0 0 1,33 33 0,-33 33 62,33 0-63,-33 33 1,66 0 15,0 0-31,0 0 16,0 0 0,0 0-1,0 0 16</inkml:trace>
  <inkml:trace contextRef="#ctx0" brushRef="#br0" timeOffset="6068.7552">5490 10947 0,'0'33'63,"0"0"-63,0 33 15,0 1 1,0-1-16,0 99 16,0 0-1,0-32 1,0-100 0,33-33 46,33 0-46,34 0 15,-67-33-31,33-100 16,0-32-1,0 66 1,-66-33-1,0 32 1,0 34 0,0 0-1,0 33 1,0 0 15,-33 33-15,0-33-1,0 33 1,-33 0 0,33 0-1,0 0 1,-1 33 0</inkml:trace>
  <inkml:trace contextRef="#ctx0" brushRef="#br0" timeOffset="6936.9476">6284 10980 0,'33'0'47,"-33"33"-47,0 133 31,0-67-15,0 0-1,33-66 1,66 99-1,-66-98 1,0-34 0,0 0 46,1 0-46,-34-67-1,0-32-15,0 0 16,0-33 0,0 32-1,0 1 1,0 66 0,0 0-1,-34 33 1,34-33-1,-33 33 1,0 0 31,-33 0-31,0 0-1,66 33 1,-66 0-16</inkml:trace>
  <inkml:trace contextRef="#ctx0" brushRef="#br0" timeOffset="7868.2183">5523 12138 0,'-33'132'32,"33"-33"-32,-33-66 15,0 67 1,0-34-16,33-33 15,0 33 17,0-33-17,0 0 1,66-33 0,-33 0-1,33 0 1,-33 0-1,0-33 1,67-99 0,-100 66-1,33-1 1,0 1 15,-33 0-15,0 0-1,0 0-15,-33 33 32,0 0-17,-67-33 1,34 32 0,33 34-1,0 0 16,0 0-15,0 0 0</inkml:trace>
  <inkml:trace contextRef="#ctx0" brushRef="#br0" timeOffset="8910.7233">6185 12039 0,'-33'0'16,"-1"0"-1,-65 66-15,99 33 16,-33-66-16,33 33 15,-66 0-15,66 0 16,0-33-16,0 1 16,0-1-1,0 0 1,33 33 15,0-66-15,0 33-1,33-33 1,-33 0 0,1 0-16,-1 0 15,0 0 1,33 0-16,-33 0 16,66-33-1,-66 0 1,-33 0-1,0-67 1,66 34 0,-66-33-1,0 0 17,0 0-32,0 33 15,-33-1 1,-33 34-16,66 0 15,-33 33 1,0 0 0,0 0-1,0 0 1,0 0 0,0 0-1,0 0 16,0 0-31,-1 33 16,1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BCD-2B50-4234-AB19-4BD2FBC5280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테이블을 </a:t>
            </a:r>
            <a:r>
              <a:rPr lang="ko-KR" altLang="en-US" dirty="0"/>
              <a:t>만드시오 </a:t>
            </a:r>
            <a:r>
              <a:rPr lang="en-US" altLang="ko-KR" dirty="0" err="1" smtClean="0"/>
              <a:t>userTbl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회원테이블과 회원구매테이블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FFA090-5E14-4F2E-B9D2-FB6722B177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5066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ko-KR" altLang="en-US" dirty="0" err="1" smtClean="0"/>
                        <a:t>중복허용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en-US" altLang="ko-KR" dirty="0" smtClean="0"/>
                        <a:t>null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94C3A-0955-4916-AAB4-1BB70E14CC46}"/>
              </a:ext>
            </a:extLst>
          </p:cNvPr>
          <p:cNvSpPr txBox="1"/>
          <p:nvPr/>
        </p:nvSpPr>
        <p:spPr>
          <a:xfrm>
            <a:off x="838200" y="288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데이터들을 </a:t>
            </a:r>
            <a:r>
              <a:rPr lang="ko-KR" altLang="en-US" dirty="0" err="1" smtClean="0"/>
              <a:t>추가하시오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1" y="2096674"/>
            <a:ext cx="3465677" cy="2660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91" y="1690688"/>
            <a:ext cx="5060398" cy="42169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940760" y="2821680"/>
              <a:ext cx="429120" cy="17625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1400" y="2812320"/>
                <a:ext cx="447840" cy="17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5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조건들을 충족하는 출력을 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19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출력 되게 하기</a:t>
            </a:r>
            <a:endParaRPr lang="en-US" altLang="ko-KR" dirty="0" smtClean="0"/>
          </a:p>
          <a:p>
            <a:r>
              <a:rPr lang="ko-KR" altLang="en-US" dirty="0" smtClean="0"/>
              <a:t>학과별 평균 학점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과 출력</a:t>
            </a:r>
            <a:endParaRPr lang="en-US" altLang="ko-KR" dirty="0" smtClean="0"/>
          </a:p>
          <a:p>
            <a:r>
              <a:rPr lang="ko-KR" altLang="en-US" smtClean="0"/>
              <a:t>학점이 </a:t>
            </a:r>
            <a:r>
              <a:rPr lang="ko-KR" altLang="en-US" dirty="0" smtClean="0"/>
              <a:t>가장 높은 사람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학과별 학점 가장 높은 사람 출력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err="1"/>
              <a:t>채우시오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0D1E-1B49-49F9-9596-8D8F9B3E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33" y="3250665"/>
            <a:ext cx="1991003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ABD61-83D4-4EBD-A43C-953B685C5EB7}"/>
              </a:ext>
            </a:extLst>
          </p:cNvPr>
          <p:cNvSpPr txBox="1"/>
          <p:nvPr/>
        </p:nvSpPr>
        <p:spPr>
          <a:xfrm>
            <a:off x="1121533" y="2881333"/>
            <a:ext cx="127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buyTbl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만드시오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7F48073-A088-4259-A5E9-59637894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45064"/>
              </p:ext>
            </p:extLst>
          </p:nvPr>
        </p:nvGraphicFramePr>
        <p:xfrm>
          <a:off x="1187115" y="2719329"/>
          <a:ext cx="101666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91171183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024894224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2784665177"/>
                    </a:ext>
                  </a:extLst>
                </a:gridCol>
              </a:tblGrid>
              <a:tr h="285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Char(8)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 (50)</a:t>
                      </a:r>
                    </a:p>
                    <a:p>
                      <a:pPr latinLnBrk="1"/>
                      <a:r>
                        <a:rPr lang="en-US" altLang="ko-KR" dirty="0" smtClean="0"/>
                        <a:t>not </a:t>
                      </a: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C1FF7-3538-4283-8D7A-BFC30F271F98}"/>
              </a:ext>
            </a:extLst>
          </p:cNvPr>
          <p:cNvSpPr txBox="1"/>
          <p:nvPr/>
        </p:nvSpPr>
        <p:spPr>
          <a:xfrm>
            <a:off x="1187115" y="234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115" y="4246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usertbl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은 순차적으로 하나씩 증가함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 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buyTbl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테이블</a:t>
            </a:r>
            <a:endParaRPr lang="ko-KR" altLang="en-US" sz="32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smtClean="0"/>
              <a:t>채우시오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52920E-8BCD-45BA-9CBF-29DCEA3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3309658"/>
            <a:ext cx="3934374" cy="3286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4CCA2-E27D-44B0-BE11-849C738E32B7}"/>
              </a:ext>
            </a:extLst>
          </p:cNvPr>
          <p:cNvSpPr txBox="1"/>
          <p:nvPr/>
        </p:nvSpPr>
        <p:spPr>
          <a:xfrm>
            <a:off x="1012901" y="2937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9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UserTBL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물건의 </a:t>
            </a:r>
            <a:r>
              <a:rPr lang="ko-KR" altLang="en-US" dirty="0"/>
              <a:t>가격과 수량 이용해서 각 사용자가 각 물건당 얼마 썼는지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8" y="1889248"/>
            <a:ext cx="65350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ko-KR" altLang="en-US" dirty="0" err="1"/>
              <a:t>총구매액을</a:t>
            </a:r>
            <a:r>
              <a:rPr lang="ko-KR" altLang="en-US" dirty="0"/>
              <a:t> 구하시오</a:t>
            </a:r>
            <a:r>
              <a:rPr lang="en-US" altLang="ko-KR" dirty="0"/>
              <a:t>..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176287"/>
            <a:ext cx="4401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총 구매액이 </a:t>
            </a:r>
            <a:r>
              <a:rPr lang="en-US" altLang="ko-KR" dirty="0"/>
              <a:t>1000</a:t>
            </a:r>
            <a:r>
              <a:rPr lang="ko-KR" altLang="en-US" dirty="0"/>
              <a:t>원이 넘는 사람들만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6446"/>
            <a:ext cx="43916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총 구매액이 가장 높은 사람과 낮은 사람의 이름과 가격을 같이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9" y="2062307"/>
            <a:ext cx="4353533" cy="1171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97" y="4233480"/>
            <a:ext cx="4217665" cy="1748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6025" y="3553428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박수홍 데이터가 있다면 </a:t>
            </a:r>
            <a:r>
              <a:rPr lang="ko-KR" altLang="en-US" dirty="0" err="1" smtClean="0"/>
              <a:t>박소훙과</a:t>
            </a:r>
            <a:r>
              <a:rPr lang="ko-KR" altLang="en-US" dirty="0" smtClean="0"/>
              <a:t> 김제동이 나올 것이다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univ_major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 </a:t>
            </a:r>
            <a:r>
              <a:rPr lang="ko-KR" altLang="en-US" dirty="0" smtClean="0"/>
              <a:t>시퀀스 이용하기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varchar2</a:t>
            </a:r>
          </a:p>
          <a:p>
            <a:pPr lvl="1"/>
            <a:r>
              <a:rPr lang="ko-KR" altLang="en-US" dirty="0" err="1" smtClean="0"/>
              <a:t>학과코드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학과테이블의 영향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r>
              <a:rPr lang="en-US" altLang="ko-KR" dirty="0" smtClean="0"/>
              <a:t> number (3.45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대학교 학점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Univ_major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primary key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6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231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테이블</vt:lpstr>
      <vt:lpstr>테이블</vt:lpstr>
      <vt:lpstr>PowerPoint 프레젠테이션</vt:lpstr>
      <vt:lpstr>buyTbl 테이블</vt:lpstr>
      <vt:lpstr>UserTBL와 buyTBL</vt:lpstr>
      <vt:lpstr>UserTBL와 buyTBL</vt:lpstr>
      <vt:lpstr>UserTBL와 buyTBL</vt:lpstr>
      <vt:lpstr>UserTBL와 buyTBL</vt:lpstr>
      <vt:lpstr>Univ_student, univ_major 테이블</vt:lpstr>
      <vt:lpstr>다음 데이터들을 추가하시오</vt:lpstr>
      <vt:lpstr>다음 조건들을 충족하는 출력을 하시오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</dc:title>
  <dc:creator>ddeng</dc:creator>
  <cp:lastModifiedBy>KB</cp:lastModifiedBy>
  <cp:revision>13</cp:revision>
  <dcterms:created xsi:type="dcterms:W3CDTF">2021-12-28T16:44:59Z</dcterms:created>
  <dcterms:modified xsi:type="dcterms:W3CDTF">2022-01-04T01:56:33Z</dcterms:modified>
</cp:coreProperties>
</file>