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Char(6)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추가되지 않는 데이터가 있다면 이를 </a:t>
            </a:r>
            <a:r>
              <a:rPr lang="ko-KR" altLang="en-US" dirty="0" err="1" smtClean="0"/>
              <a:t>해결하시오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2</cp:revision>
  <dcterms:created xsi:type="dcterms:W3CDTF">2021-12-28T16:44:59Z</dcterms:created>
  <dcterms:modified xsi:type="dcterms:W3CDTF">2021-12-29T05:00:54Z</dcterms:modified>
</cp:coreProperties>
</file>