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1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525B-5BAA-4614-89B8-2AC7501AD8B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04DD-6085-41E0-8FF7-F16438C7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31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525B-5BAA-4614-89B8-2AC7501AD8B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04DD-6085-41E0-8FF7-F16438C7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83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525B-5BAA-4614-89B8-2AC7501AD8B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04DD-6085-41E0-8FF7-F16438C7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52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525B-5BAA-4614-89B8-2AC7501AD8B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04DD-6085-41E0-8FF7-F16438C7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21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525B-5BAA-4614-89B8-2AC7501AD8B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04DD-6085-41E0-8FF7-F16438C7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13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525B-5BAA-4614-89B8-2AC7501AD8B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04DD-6085-41E0-8FF7-F16438C7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45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525B-5BAA-4614-89B8-2AC7501AD8B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04DD-6085-41E0-8FF7-F16438C7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525B-5BAA-4614-89B8-2AC7501AD8B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04DD-6085-41E0-8FF7-F16438C7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22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525B-5BAA-4614-89B8-2AC7501AD8B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04DD-6085-41E0-8FF7-F16438C7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49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525B-5BAA-4614-89B8-2AC7501AD8B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04DD-6085-41E0-8FF7-F16438C7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83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525B-5BAA-4614-89B8-2AC7501AD8B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04DD-6085-41E0-8FF7-F16438C7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03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0525B-5BAA-4614-89B8-2AC7501AD8B4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004DD-6085-41E0-8FF7-F16438C7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28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acmicpc.net/JudgeOnline/upload/201009/3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32" y="26106"/>
            <a:ext cx="34575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784389" y="4005064"/>
            <a:ext cx="87931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위의 그림과 같이 육각형으로 이루어진 벌집이 있다</a:t>
            </a:r>
            <a:r>
              <a:rPr lang="en-US" altLang="ko-KR" dirty="0"/>
              <a:t>. </a:t>
            </a:r>
            <a:r>
              <a:rPr lang="ko-KR" altLang="en-US" dirty="0"/>
              <a:t>그림에서 보는 바와 같이 중앙의 방 </a:t>
            </a:r>
            <a:r>
              <a:rPr lang="en-US" altLang="ko-KR" dirty="0"/>
              <a:t>1</a:t>
            </a:r>
            <a:r>
              <a:rPr lang="ko-KR" altLang="en-US" dirty="0"/>
              <a:t>부터 시작해서 이웃하는 방에 돌아가면서 </a:t>
            </a:r>
            <a:r>
              <a:rPr lang="en-US" altLang="ko-KR" dirty="0"/>
              <a:t>1</a:t>
            </a:r>
            <a:r>
              <a:rPr lang="ko-KR" altLang="en-US" dirty="0"/>
              <a:t>씩 증가하는 번호를 주소로 매길 수 있다</a:t>
            </a:r>
            <a:r>
              <a:rPr lang="en-US" altLang="ko-KR" dirty="0"/>
              <a:t>. </a:t>
            </a:r>
            <a:r>
              <a:rPr lang="ko-KR" altLang="en-US" dirty="0"/>
              <a:t>숫자 </a:t>
            </a:r>
            <a:r>
              <a:rPr lang="en-US" altLang="ko-KR" dirty="0"/>
              <a:t>N</a:t>
            </a:r>
            <a:r>
              <a:rPr lang="ko-KR" altLang="en-US" dirty="0"/>
              <a:t>이 주어졌을 때</a:t>
            </a:r>
            <a:r>
              <a:rPr lang="en-US" altLang="ko-KR" dirty="0"/>
              <a:t>, </a:t>
            </a:r>
            <a:r>
              <a:rPr lang="ko-KR" altLang="en-US" dirty="0"/>
              <a:t>벌집의 중앙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N</a:t>
            </a:r>
            <a:r>
              <a:rPr lang="ko-KR" altLang="en-US" dirty="0"/>
              <a:t>번 방까지 최소 개수의 방을 지나서 갈 때 몇 개의 방을 지나가는지</a:t>
            </a:r>
            <a:r>
              <a:rPr lang="en-US" altLang="ko-KR" dirty="0"/>
              <a:t>(</a:t>
            </a:r>
            <a:r>
              <a:rPr lang="ko-KR" altLang="en-US" dirty="0"/>
              <a:t>시작과 끝을 포함하여</a:t>
            </a:r>
            <a:r>
              <a:rPr lang="en-US" altLang="ko-KR" dirty="0"/>
              <a:t>)</a:t>
            </a:r>
            <a:r>
              <a:rPr lang="ko-KR" altLang="en-US" dirty="0"/>
              <a:t>를 계산하는 프로그램을 작성하시오</a:t>
            </a:r>
            <a:r>
              <a:rPr lang="en-US" altLang="ko-KR" dirty="0"/>
              <a:t>. </a:t>
            </a:r>
            <a:r>
              <a:rPr lang="ko-KR" altLang="en-US" dirty="0"/>
              <a:t>예를 들면</a:t>
            </a:r>
            <a:r>
              <a:rPr lang="en-US" altLang="ko-KR" dirty="0"/>
              <a:t>, 13</a:t>
            </a:r>
            <a:r>
              <a:rPr lang="ko-KR" altLang="en-US" dirty="0"/>
              <a:t>까지는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58</a:t>
            </a:r>
            <a:r>
              <a:rPr lang="ko-KR" altLang="en-US" dirty="0"/>
              <a:t>까지는 </a:t>
            </a:r>
            <a:r>
              <a:rPr lang="en-US" altLang="ko-KR" dirty="0"/>
              <a:t>5</a:t>
            </a:r>
            <a:r>
              <a:rPr lang="ko-KR" altLang="en-US" dirty="0"/>
              <a:t>개를 지난다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77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59492"/>
            <a:ext cx="10515600" cy="591747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사용자가 원하는 크기의 배열을 만드시오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smtClean="0"/>
              <a:t>배열 안에 숫자들을 </a:t>
            </a:r>
            <a:r>
              <a:rPr lang="ko-KR" altLang="en-US" dirty="0" err="1" smtClean="0"/>
              <a:t>집어넣으시오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smtClean="0"/>
              <a:t>배열 안의 숫자들을 오름차순과 내림차순으로 </a:t>
            </a:r>
            <a:r>
              <a:rPr lang="ko-KR" altLang="en-US" dirty="0" err="1" smtClean="0"/>
              <a:t>정렬하시오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 smtClean="0"/>
              <a:t>3-1. C# </a:t>
            </a:r>
            <a:r>
              <a:rPr lang="ko-KR" altLang="en-US" dirty="0" smtClean="0"/>
              <a:t>자체 기능으로 해보기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3-2. </a:t>
            </a:r>
            <a:r>
              <a:rPr lang="ko-KR" altLang="en-US" dirty="0" smtClean="0"/>
              <a:t>스스로 </a:t>
            </a:r>
            <a:r>
              <a:rPr lang="ko-KR" altLang="en-US" err="1" smtClean="0"/>
              <a:t>알고리즘짜서</a:t>
            </a:r>
            <a:r>
              <a:rPr lang="ko-KR" altLang="en-US" smtClean="0"/>
              <a:t> 해보기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17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106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2</cp:revision>
  <dcterms:created xsi:type="dcterms:W3CDTF">2022-01-11T00:01:41Z</dcterms:created>
  <dcterms:modified xsi:type="dcterms:W3CDTF">2022-01-11T00:03:56Z</dcterms:modified>
</cp:coreProperties>
</file>