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6BA"/>
    <a:srgbClr val="66FFCC"/>
    <a:srgbClr val="FF0066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80" d="100"/>
          <a:sy n="80" d="100"/>
        </p:scale>
        <p:origin x="7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1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5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4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8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4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3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6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4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9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7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1DF0-1B59-4DF5-B5F6-53F42663E51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1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61569" y="1340768"/>
            <a:ext cx="7632848" cy="3168352"/>
            <a:chOff x="761569" y="836712"/>
            <a:chExt cx="7632848" cy="316835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61569" y="836712"/>
              <a:ext cx="7632848" cy="3168352"/>
            </a:xfrm>
            <a:prstGeom prst="roundRect">
              <a:avLst/>
            </a:prstGeom>
            <a:solidFill>
              <a:srgbClr val="F6F6F6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919116"/>
              <a:ext cx="2922776" cy="2779884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067944" y="1524228"/>
              <a:ext cx="4176464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800" i="1" spc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그래픽" panose="02030600000101010101" pitchFamily="18" charset="-127"/>
                  <a:ea typeface="HY그래픽" panose="02030600000101010101" pitchFamily="18" charset="-127"/>
                </a:rPr>
                <a:t>인생은</a:t>
              </a:r>
              <a:endParaRPr lang="en-US" altLang="ko-KR" sz="48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  <a:p>
              <a:r>
                <a:rPr lang="en-US" altLang="ko-KR" sz="4800" i="1" spc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그래픽" panose="02030600000101010101" pitchFamily="18" charset="-127"/>
                  <a:ea typeface="HY그래픽" panose="02030600000101010101" pitchFamily="18" charset="-127"/>
                </a:rPr>
                <a:t>	</a:t>
              </a:r>
              <a:r>
                <a:rPr lang="ko-KR" altLang="en-US" sz="4800" i="1" spc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그래픽" panose="02030600000101010101" pitchFamily="18" charset="-127"/>
                  <a:ea typeface="HY그래픽" panose="02030600000101010101" pitchFamily="18" charset="-127"/>
                </a:rPr>
                <a:t>영화처럼</a:t>
              </a:r>
              <a:endParaRPr lang="ko-KR" altLang="en-US" sz="4800" i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4028" y="3329668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영화 조회 프로그램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1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91824" y="4653136"/>
            <a:ext cx="5832359" cy="18002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77961" y="4909127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Xml</a:t>
            </a:r>
            <a:r>
              <a:rPr lang="ko-KR" altLang="en-US" b="1" dirty="0" smtClean="0"/>
              <a:t>파일 저장하기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41404" y="5534450"/>
            <a:ext cx="475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유용하게 쓸 수</a:t>
            </a:r>
            <a:r>
              <a:rPr lang="en-US" altLang="ko-KR" dirty="0"/>
              <a:t> </a:t>
            </a:r>
            <a:r>
              <a:rPr lang="ko-KR" altLang="en-US" dirty="0" smtClean="0"/>
              <a:t>있는 로그파일을 생성하고 로그를 저장한다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24" y="1870671"/>
            <a:ext cx="5832359" cy="235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구현 화면</a:t>
            </a:r>
            <a:endParaRPr lang="ko-KR" altLang="en-US" sz="4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57371"/>
            <a:ext cx="658800" cy="65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420888"/>
            <a:ext cx="3960440" cy="371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직사각형 16"/>
          <p:cNvSpPr/>
          <p:nvPr/>
        </p:nvSpPr>
        <p:spPr>
          <a:xfrm>
            <a:off x="323528" y="2636912"/>
            <a:ext cx="3744416" cy="3240360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600861" y="30874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검색 화면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5575" y="3815217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찾을 제목을 입력하고 검색하여 정보를 찾고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ListView</a:t>
            </a:r>
            <a:r>
              <a:rPr lang="ko-KR" altLang="en-US" dirty="0" smtClean="0"/>
              <a:t>에서 선택한 정보의 상세정보 보기를 선택하여 영화 정보 창으로 들어간다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4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구현 화면</a:t>
            </a:r>
            <a:endParaRPr lang="ko-KR" altLang="en-US" sz="4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57371"/>
            <a:ext cx="658800" cy="6588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23528" y="2636912"/>
            <a:ext cx="3744416" cy="2952328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29152" y="301868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영화 정보 화면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6876" y="3907382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영화 상세 정보들이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인물 정보로 바로 접속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즐겨 찾기 추가가 가능하다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3569262" cy="30243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12" y="3907382"/>
            <a:ext cx="3289060" cy="2786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5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구현 화면</a:t>
            </a:r>
            <a:endParaRPr lang="ko-KR" altLang="en-US" sz="4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57371"/>
            <a:ext cx="658800" cy="6588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23528" y="2636912"/>
            <a:ext cx="3744416" cy="2952328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29152" y="301868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즐겨 찾기 화면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6876" y="3907382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즐겨 찾기에 추가한 영화들이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영화 정보 조회가 가능하다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70671"/>
            <a:ext cx="3448627" cy="3234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077072"/>
            <a:ext cx="2880320" cy="2440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7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83568" y="332656"/>
            <a:ext cx="7848872" cy="1213300"/>
            <a:chOff x="683568" y="404664"/>
            <a:chExt cx="7848872" cy="1213300"/>
          </a:xfrm>
        </p:grpSpPr>
        <p:sp>
          <p:nvSpPr>
            <p:cNvPr id="5" name="직사각형 4"/>
            <p:cNvSpPr/>
            <p:nvPr/>
          </p:nvSpPr>
          <p:spPr>
            <a:xfrm>
              <a:off x="683568" y="404664"/>
              <a:ext cx="7848872" cy="1213300"/>
            </a:xfrm>
            <a:prstGeom prst="rect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5856" y="657371"/>
              <a:ext cx="34435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/>
                <a:t>테스트 케이스</a:t>
              </a:r>
              <a:endParaRPr lang="ko-KR" altLang="en-US" sz="4000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913" y="657371"/>
              <a:ext cx="658800" cy="658800"/>
            </a:xfrm>
            <a:prstGeom prst="rect">
              <a:avLst/>
            </a:prstGeom>
          </p:spPr>
        </p:pic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36410"/>
              </p:ext>
            </p:extLst>
          </p:nvPr>
        </p:nvGraphicFramePr>
        <p:xfrm>
          <a:off x="323528" y="1870669"/>
          <a:ext cx="8496945" cy="451065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3257667814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762002080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684596132"/>
                    </a:ext>
                  </a:extLst>
                </a:gridCol>
              </a:tblGrid>
              <a:tr h="64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2203"/>
                  </a:ext>
                </a:extLst>
              </a:tr>
              <a:tr h="64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접속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API</a:t>
                      </a:r>
                      <a:r>
                        <a:rPr lang="ko-KR" altLang="en-US" dirty="0" smtClean="0"/>
                        <a:t>에 접속하여 정보를 불러올 수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17686"/>
                  </a:ext>
                </a:extLst>
              </a:tr>
              <a:tr h="647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영화검색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영화를 검색하고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포스터를 불러옵니까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152412"/>
                  </a:ext>
                </a:extLst>
              </a:tr>
              <a:tr h="647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 연동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영화 상세정보에서 인물 상세정보를 불러옵니까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86407"/>
                  </a:ext>
                </a:extLst>
              </a:tr>
              <a:tr h="647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즐겨 찾기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즐겨 찾기 버튼을 눌러 </a:t>
                      </a:r>
                      <a:r>
                        <a:rPr lang="en-US" altLang="ko-KR" dirty="0" smtClean="0"/>
                        <a:t>xml</a:t>
                      </a:r>
                      <a:r>
                        <a:rPr lang="ko-KR" altLang="en-US" dirty="0" smtClean="0"/>
                        <a:t>파일에 저장 가능합니까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561529"/>
                  </a:ext>
                </a:extLst>
              </a:tr>
              <a:tr h="6368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즐겨 찾기 정보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즐겨 찾기 한 영화들을 제대로 불러옵니까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26212"/>
                  </a:ext>
                </a:extLst>
              </a:tr>
              <a:tr h="636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즐겨 찾기 한 영화들의 상세 정보를 불러옵니까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9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1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496" y="44624"/>
            <a:ext cx="9073008" cy="6768752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6192688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1560" y="620688"/>
            <a:ext cx="7920880" cy="5616624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9592" y="908720"/>
            <a:ext cx="7344816" cy="5040560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340768"/>
            <a:ext cx="4762500" cy="2647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5752" y="447021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감사합니다</a:t>
            </a:r>
            <a:endParaRPr lang="ko-KR" altLang="en-US" sz="4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548680"/>
            <a:ext cx="7848872" cy="1213300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1" y="826845"/>
            <a:ext cx="656969" cy="6569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39952" y="775928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목 차</a:t>
            </a:r>
            <a:endParaRPr lang="ko-KR" altLang="en-US" sz="4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110907" y="2122990"/>
            <a:ext cx="7123536" cy="713372"/>
            <a:chOff x="1107123" y="2060848"/>
            <a:chExt cx="7123536" cy="71337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123" y="2060848"/>
              <a:ext cx="625927" cy="62592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979712" y="2142978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프로그램 소개</a:t>
              </a:r>
              <a:endParaRPr lang="ko-KR" altLang="en-US" sz="2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75029" y="2686775"/>
              <a:ext cx="6255630" cy="874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110907" y="3179655"/>
            <a:ext cx="7139056" cy="720080"/>
            <a:chOff x="1110907" y="3179655"/>
            <a:chExt cx="7139056" cy="72008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7" y="3179655"/>
              <a:ext cx="625927" cy="62592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012196" y="3261785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코드 소개</a:t>
              </a:r>
              <a:endParaRPr lang="ko-KR" altLang="en-US" sz="2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052592" y="3805582"/>
              <a:ext cx="6197371" cy="941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10907" y="4324903"/>
            <a:ext cx="7123536" cy="720080"/>
            <a:chOff x="1110907" y="4324903"/>
            <a:chExt cx="7123536" cy="72008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7" y="4324903"/>
              <a:ext cx="625927" cy="6259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994335" y="4407033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구현 화면</a:t>
              </a:r>
              <a:endParaRPr lang="ko-KR" altLang="en-US" sz="2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037072" y="4950830"/>
              <a:ext cx="6197371" cy="94153"/>
            </a:xfrm>
            <a:prstGeom prst="rect">
              <a:avLst/>
            </a:prstGeom>
            <a:solidFill>
              <a:srgbClr val="00E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13248" y="5555135"/>
            <a:ext cx="7136715" cy="637950"/>
            <a:chOff x="1079865" y="5687317"/>
            <a:chExt cx="7136715" cy="63795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865" y="5687319"/>
              <a:ext cx="626400" cy="6264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978813" y="5687317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테스트 케이스</a:t>
              </a:r>
              <a:endParaRPr lang="ko-KR" altLang="en-US" sz="2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19209" y="6231114"/>
              <a:ext cx="6197371" cy="941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5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31840" y="657371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프로그램 소개</a:t>
            </a:r>
            <a:endParaRPr lang="ko-KR" altLang="en-US" sz="4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56455"/>
            <a:ext cx="658800" cy="6588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716016" y="1934521"/>
            <a:ext cx="3663207" cy="4282300"/>
            <a:chOff x="4716016" y="1934521"/>
            <a:chExt cx="3663207" cy="42823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1934521"/>
              <a:ext cx="2013256" cy="18823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2878070"/>
              <a:ext cx="2007023" cy="18823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145" y="4141235"/>
              <a:ext cx="2449566" cy="20755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" name="그룹 16"/>
          <p:cNvGrpSpPr/>
          <p:nvPr/>
        </p:nvGrpSpPr>
        <p:grpSpPr>
          <a:xfrm>
            <a:off x="395536" y="2629066"/>
            <a:ext cx="4104456" cy="3024337"/>
            <a:chOff x="395536" y="2629066"/>
            <a:chExt cx="4104456" cy="3024337"/>
          </a:xfrm>
        </p:grpSpPr>
        <p:sp>
          <p:nvSpPr>
            <p:cNvPr id="12" name="직사각형 11"/>
            <p:cNvSpPr/>
            <p:nvPr/>
          </p:nvSpPr>
          <p:spPr>
            <a:xfrm>
              <a:off x="395536" y="2629066"/>
              <a:ext cx="4104456" cy="3024337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572" y="3854073"/>
              <a:ext cx="34563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/>
                <a:t>API</a:t>
              </a:r>
              <a:r>
                <a:rPr lang="ko-KR" altLang="en-US" sz="1600" dirty="0" smtClean="0"/>
                <a:t>를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활용하여 영화나 </a:t>
              </a:r>
              <a:r>
                <a:rPr lang="en-US" altLang="ko-KR" sz="1600" dirty="0" smtClean="0"/>
                <a:t>TV</a:t>
              </a:r>
              <a:r>
                <a:rPr lang="ko-KR" altLang="en-US" sz="1600" dirty="0" smtClean="0"/>
                <a:t>시리즈와 관련된 정보들을 더욱 간편하게 얻을 수 있게 하고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즐겨 찾기로 등록하여 본인이 좋아하는 작품들을 편히 찾아볼 수 있게 디자인 했습니다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47654" y="30989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/>
                <a:t>개요</a:t>
              </a:r>
              <a:endParaRPr lang="en-US" altLang="ko-KR" sz="24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946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31840" y="657371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프로그램 소개</a:t>
            </a:r>
            <a:endParaRPr lang="ko-KR" altLang="en-US" sz="4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56455"/>
            <a:ext cx="658800" cy="6588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95536" y="2564904"/>
            <a:ext cx="3240360" cy="3024336"/>
            <a:chOff x="395536" y="2276872"/>
            <a:chExt cx="3240360" cy="3024336"/>
          </a:xfrm>
        </p:grpSpPr>
        <p:sp>
          <p:nvSpPr>
            <p:cNvPr id="10" name="직사각형 9"/>
            <p:cNvSpPr/>
            <p:nvPr/>
          </p:nvSpPr>
          <p:spPr>
            <a:xfrm>
              <a:off x="395536" y="2276872"/>
              <a:ext cx="3240360" cy="3024336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5586" y="3449913"/>
              <a:ext cx="23402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 smtClean="0"/>
                <a:t>영화나 </a:t>
              </a:r>
              <a:r>
                <a:rPr lang="en-US" altLang="ko-KR" sz="1600" dirty="0" smtClean="0"/>
                <a:t>TV</a:t>
              </a:r>
              <a:r>
                <a:rPr lang="ko-KR" altLang="en-US" sz="1600" dirty="0" smtClean="0"/>
                <a:t>시리즈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인물의 각 정보를 검색하고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검색결과에서 서로서로 유동적으로 정보 조회가 가능하게 설계했습니다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5976" y="273933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/>
                <a:t>순서도</a:t>
              </a:r>
              <a:endParaRPr lang="en-US" altLang="ko-KR" sz="2400" b="1" dirty="0" smtClean="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060848"/>
            <a:ext cx="4968596" cy="40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72028"/>
            <a:ext cx="8220359" cy="218302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83568" y="4509120"/>
            <a:ext cx="7848872" cy="1944216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59632" y="5499383"/>
            <a:ext cx="673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 이름을 영어나 한글로 입력 받아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동일하거나</a:t>
            </a:r>
            <a:r>
              <a:rPr lang="en-US" altLang="ko-KR" dirty="0"/>
              <a:t> </a:t>
            </a:r>
            <a:r>
              <a:rPr lang="ko-KR" altLang="en-US" dirty="0" smtClean="0"/>
              <a:t>입력 받은 문자를 포함한 영화들을 모두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담아 반환해준다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01903" y="479715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영화 찾기 </a:t>
            </a:r>
            <a:r>
              <a:rPr lang="en-US" altLang="ko-KR" b="1" dirty="0" smtClean="0"/>
              <a:t>API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58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988840"/>
            <a:ext cx="7884368" cy="21445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5820" y="4504264"/>
            <a:ext cx="7848872" cy="1949072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65964" y="4725144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영화 포스터 </a:t>
            </a:r>
            <a:r>
              <a:rPr lang="en-US" altLang="ko-KR" b="1" dirty="0" smtClean="0"/>
              <a:t>API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50778" y="5219908"/>
            <a:ext cx="607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 smtClean="0"/>
              <a:t>선택한 영화의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받아 영화 객체를 생성하고 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영화 객체의 </a:t>
            </a:r>
            <a:r>
              <a:rPr lang="en-US" altLang="ko-KR" dirty="0" err="1" smtClean="0"/>
              <a:t>PosterPath</a:t>
            </a:r>
            <a:r>
              <a:rPr lang="ko-KR" altLang="en-US" dirty="0" smtClean="0"/>
              <a:t>값을 활용하여 이미지를 불러온다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6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3568" y="4365104"/>
            <a:ext cx="7848872" cy="1949072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83712" y="458598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영화 정보 </a:t>
            </a:r>
            <a:r>
              <a:rPr lang="en-US" altLang="ko-KR" b="1" dirty="0" smtClean="0"/>
              <a:t>API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92604" y="5080748"/>
            <a:ext cx="603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 smtClean="0"/>
              <a:t>선택한 영화의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받아 영화 객체를 생성하여 객체를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반환해준다</a:t>
            </a:r>
            <a:r>
              <a:rPr lang="en-US" altLang="ko-KR" dirty="0" smtClean="0"/>
              <a:t>. (Task </a:t>
            </a:r>
            <a:r>
              <a:rPr lang="ko-KR" altLang="en-US" dirty="0" smtClean="0"/>
              <a:t>비동기 프로그래밍 사용</a:t>
            </a:r>
            <a:r>
              <a:rPr lang="en-US" altLang="ko-KR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13" y="2238188"/>
            <a:ext cx="632548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5451" y="2668811"/>
            <a:ext cx="3095071" cy="3024336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80332" y="331688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Xml</a:t>
            </a:r>
            <a:r>
              <a:rPr lang="ko-KR" altLang="en-US" b="1" dirty="0" smtClean="0"/>
              <a:t>파일 불러오기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00780" y="4097473"/>
            <a:ext cx="210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임의의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파일의 정보들을 저장하여 사용한다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71" y="2556695"/>
            <a:ext cx="4888493" cy="32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5451" y="2668811"/>
            <a:ext cx="3095071" cy="3024336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80332" y="331688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Xml</a:t>
            </a:r>
            <a:r>
              <a:rPr lang="ko-KR" altLang="en-US" b="1" dirty="0" smtClean="0"/>
              <a:t>파일 저장하기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00780" y="4097473"/>
            <a:ext cx="210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List</a:t>
            </a:r>
            <a:r>
              <a:rPr lang="ko-KR" altLang="en-US" dirty="0" smtClean="0"/>
              <a:t>에 들어있는 정보들을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 텍스트로 저장한다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60" y="2183042"/>
            <a:ext cx="4568241" cy="399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300</Words>
  <Application>Microsoft Office PowerPoint</Application>
  <PresentationFormat>화면 슬라이드 쇼(4:3)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HY그래픽</vt:lpstr>
      <vt:lpstr>HY엽서M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ddeng</cp:lastModifiedBy>
  <cp:revision>26</cp:revision>
  <dcterms:created xsi:type="dcterms:W3CDTF">2021-04-20T23:17:20Z</dcterms:created>
  <dcterms:modified xsi:type="dcterms:W3CDTF">2022-01-17T14:08:11Z</dcterms:modified>
</cp:coreProperties>
</file>