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12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2.png"/><Relationship Id="rId7" Type="http://schemas.openxmlformats.org/officeDocument/2006/relationships/image" Target="../media/image9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47.png"/><Relationship Id="rId10" Type="http://schemas.openxmlformats.org/officeDocument/2006/relationships/image" Target="../media/image96.png"/><Relationship Id="rId4" Type="http://schemas.openxmlformats.org/officeDocument/2006/relationships/image" Target="../media/image66.png"/><Relationship Id="rId9" Type="http://schemas.openxmlformats.org/officeDocument/2006/relationships/image" Target="../media/image9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47.png"/><Relationship Id="rId7" Type="http://schemas.openxmlformats.org/officeDocument/2006/relationships/image" Target="../media/image10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3" Type="http://schemas.openxmlformats.org/officeDocument/2006/relationships/image" Target="../media/image103.png"/><Relationship Id="rId21" Type="http://schemas.openxmlformats.org/officeDocument/2006/relationships/image" Target="../media/image120.png"/><Relationship Id="rId7" Type="http://schemas.openxmlformats.org/officeDocument/2006/relationships/image" Target="../media/image107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5" Type="http://schemas.openxmlformats.org/officeDocument/2006/relationships/image" Target="../media/image124.png"/><Relationship Id="rId2" Type="http://schemas.openxmlformats.org/officeDocument/2006/relationships/image" Target="../media/image13.png"/><Relationship Id="rId16" Type="http://schemas.openxmlformats.org/officeDocument/2006/relationships/image" Target="../media/image115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6.png"/><Relationship Id="rId11" Type="http://schemas.openxmlformats.org/officeDocument/2006/relationships/image" Target="../media/image110.png"/><Relationship Id="rId24" Type="http://schemas.openxmlformats.org/officeDocument/2006/relationships/image" Target="../media/image123.png"/><Relationship Id="rId5" Type="http://schemas.openxmlformats.org/officeDocument/2006/relationships/image" Target="../media/image105.png"/><Relationship Id="rId15" Type="http://schemas.openxmlformats.org/officeDocument/2006/relationships/image" Target="../media/image114.png"/><Relationship Id="rId23" Type="http://schemas.openxmlformats.org/officeDocument/2006/relationships/image" Target="../media/image122.png"/><Relationship Id="rId10" Type="http://schemas.openxmlformats.org/officeDocument/2006/relationships/image" Target="../media/image109.png"/><Relationship Id="rId19" Type="http://schemas.openxmlformats.org/officeDocument/2006/relationships/image" Target="../media/image118.png"/><Relationship Id="rId4" Type="http://schemas.openxmlformats.org/officeDocument/2006/relationships/image" Target="../media/image104.png"/><Relationship Id="rId9" Type="http://schemas.openxmlformats.org/officeDocument/2006/relationships/image" Target="../media/image47.png"/><Relationship Id="rId14" Type="http://schemas.openxmlformats.org/officeDocument/2006/relationships/image" Target="../media/image113.png"/><Relationship Id="rId22" Type="http://schemas.openxmlformats.org/officeDocument/2006/relationships/image" Target="../media/image1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10" Type="http://schemas.openxmlformats.org/officeDocument/2006/relationships/image" Target="../media/image132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image" Target="../media/image13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47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5.png"/><Relationship Id="rId7" Type="http://schemas.openxmlformats.org/officeDocument/2006/relationships/image" Target="../media/image6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47.png"/><Relationship Id="rId10" Type="http://schemas.openxmlformats.org/officeDocument/2006/relationships/image" Target="../media/image71.png"/><Relationship Id="rId4" Type="http://schemas.openxmlformats.org/officeDocument/2006/relationships/image" Target="../media/image66.png"/><Relationship Id="rId9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72.png"/><Relationship Id="rId7" Type="http://schemas.openxmlformats.org/officeDocument/2006/relationships/image" Target="../media/image7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7.png"/><Relationship Id="rId5" Type="http://schemas.openxmlformats.org/officeDocument/2006/relationships/image" Target="../media/image47.png"/><Relationship Id="rId10" Type="http://schemas.openxmlformats.org/officeDocument/2006/relationships/image" Target="../media/image76.png"/><Relationship Id="rId4" Type="http://schemas.openxmlformats.org/officeDocument/2006/relationships/image" Target="../media/image66.png"/><Relationship Id="rId9" Type="http://schemas.openxmlformats.org/officeDocument/2006/relationships/image" Target="../media/image7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8.png"/><Relationship Id="rId7" Type="http://schemas.openxmlformats.org/officeDocument/2006/relationships/image" Target="../media/image7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47.png"/><Relationship Id="rId4" Type="http://schemas.openxmlformats.org/officeDocument/2006/relationships/image" Target="../media/image66.png"/><Relationship Id="rId9" Type="http://schemas.openxmlformats.org/officeDocument/2006/relationships/image" Target="../media/image8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82.png"/><Relationship Id="rId7" Type="http://schemas.openxmlformats.org/officeDocument/2006/relationships/image" Target="../media/image8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47.png"/><Relationship Id="rId10" Type="http://schemas.openxmlformats.org/officeDocument/2006/relationships/image" Target="../media/image86.png"/><Relationship Id="rId4" Type="http://schemas.openxmlformats.org/officeDocument/2006/relationships/image" Target="../media/image66.png"/><Relationship Id="rId9" Type="http://schemas.openxmlformats.org/officeDocument/2006/relationships/image" Target="../media/image8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7.png"/><Relationship Id="rId7" Type="http://schemas.openxmlformats.org/officeDocument/2006/relationships/image" Target="../media/image8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47.png"/><Relationship Id="rId10" Type="http://schemas.openxmlformats.org/officeDocument/2006/relationships/image" Target="../media/image91.png"/><Relationship Id="rId4" Type="http://schemas.openxmlformats.org/officeDocument/2006/relationships/image" Target="../media/image66.png"/><Relationship Id="rId9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48335" y="1492954"/>
            <a:ext cx="8595267" cy="497765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445" y="3389945"/>
            <a:ext cx="19023680" cy="497765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96796" y="7725136"/>
            <a:ext cx="1182824" cy="667762"/>
            <a:chOff x="6796796" y="7725136"/>
            <a:chExt cx="1182824" cy="6677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8589" y="7404071"/>
              <a:ext cx="2371429" cy="1342857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96796" y="7725136"/>
              <a:ext cx="1182824" cy="66776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10338" y="7741766"/>
            <a:ext cx="1068613" cy="71560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80206" y="7443597"/>
            <a:ext cx="6983129" cy="19225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64841" y="7725136"/>
            <a:ext cx="1182824" cy="667762"/>
            <a:chOff x="964841" y="7725136"/>
            <a:chExt cx="1182824" cy="66776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6634" y="7404071"/>
              <a:ext cx="2371429" cy="1342857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4841" y="7725136"/>
              <a:ext cx="1182824" cy="66776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6785" y="7741766"/>
            <a:ext cx="1145933" cy="71560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38730" y="7443597"/>
            <a:ext cx="5406806" cy="190828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109424" y="7725136"/>
            <a:ext cx="1182824" cy="667762"/>
            <a:chOff x="14109424" y="7725136"/>
            <a:chExt cx="1182824" cy="66776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31217" y="7404071"/>
              <a:ext cx="2371429" cy="1342857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09424" y="7725136"/>
              <a:ext cx="1182824" cy="66776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131364" y="7741764"/>
            <a:ext cx="1145933" cy="71560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118384" y="3158554"/>
            <a:ext cx="908804" cy="865881"/>
            <a:chOff x="12118384" y="3158554"/>
            <a:chExt cx="908804" cy="86588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118384" y="3158554"/>
              <a:ext cx="908804" cy="8658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431800" y="1387028"/>
            <a:ext cx="622106" cy="784161"/>
            <a:chOff x="11431800" y="1387028"/>
            <a:chExt cx="622106" cy="78416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31800" y="1387028"/>
              <a:ext cx="622106" cy="7841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53835" y="1918025"/>
            <a:ext cx="1405786" cy="2098189"/>
            <a:chOff x="4753835" y="1918025"/>
            <a:chExt cx="1405786" cy="209818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53835" y="1918025"/>
              <a:ext cx="1405786" cy="20981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0888" y="477321"/>
            <a:ext cx="17343938" cy="9331072"/>
            <a:chOff x="470888" y="477321"/>
            <a:chExt cx="17343938" cy="93310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888" y="477321"/>
              <a:ext cx="17343938" cy="93310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1062" y="2482577"/>
            <a:ext cx="6639918" cy="296169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3341" y="1686655"/>
            <a:ext cx="4160234" cy="213328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38095" y="1447619"/>
            <a:ext cx="2199734" cy="413435"/>
            <a:chOff x="1638095" y="1447619"/>
            <a:chExt cx="2199734" cy="41343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8095" y="1447619"/>
              <a:ext cx="2199734" cy="41343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19655" y="1440685"/>
            <a:ext cx="1993799" cy="46992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344806" y="6046304"/>
            <a:ext cx="7298889" cy="251726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75785" y="5401714"/>
            <a:ext cx="5492887" cy="5485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2857" y="1861054"/>
            <a:ext cx="6171429" cy="6105069"/>
            <a:chOff x="9142857" y="1861054"/>
            <a:chExt cx="6171429" cy="610506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42857" y="1861054"/>
              <a:ext cx="6171429" cy="61050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448007" y="6033664"/>
            <a:ext cx="2542733" cy="2598010"/>
            <a:chOff x="13448007" y="6033664"/>
            <a:chExt cx="2542733" cy="259801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48007" y="6033664"/>
              <a:ext cx="2542733" cy="25980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0888" y="477321"/>
            <a:ext cx="17343938" cy="9331072"/>
            <a:chOff x="470888" y="477321"/>
            <a:chExt cx="17343938" cy="93310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888" y="477321"/>
              <a:ext cx="17343938" cy="93310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436680" y="1474510"/>
            <a:ext cx="2199734" cy="413435"/>
            <a:chOff x="14436680" y="1474510"/>
            <a:chExt cx="2199734" cy="4134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36680" y="1474510"/>
              <a:ext cx="2199734" cy="41343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518268" y="1467573"/>
            <a:ext cx="1993799" cy="46992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52996" y="3005948"/>
            <a:ext cx="6972456" cy="296169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539858" y="1571672"/>
            <a:ext cx="6285558" cy="296169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82867" y="2833934"/>
            <a:ext cx="8224521" cy="5181448"/>
            <a:chOff x="1282867" y="2833934"/>
            <a:chExt cx="8224521" cy="51814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82867" y="2833934"/>
              <a:ext cx="8224521" cy="51814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67388" y="6399269"/>
            <a:ext cx="7298889" cy="212261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287976" y="5754678"/>
            <a:ext cx="5485573" cy="54855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0888" y="477321"/>
            <a:ext cx="17343938" cy="9331072"/>
            <a:chOff x="470888" y="477321"/>
            <a:chExt cx="17343938" cy="93310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888" y="477321"/>
              <a:ext cx="17343938" cy="93310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38095" y="4580291"/>
            <a:ext cx="3333333" cy="4290697"/>
            <a:chOff x="1638095" y="4580291"/>
            <a:chExt cx="3333333" cy="42906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8095" y="4580291"/>
              <a:ext cx="3333333" cy="42906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36508" y="4580291"/>
            <a:ext cx="3333333" cy="4290697"/>
            <a:chOff x="5536508" y="4580291"/>
            <a:chExt cx="3333333" cy="42906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36508" y="4580291"/>
              <a:ext cx="3333333" cy="429069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434921" y="4580291"/>
            <a:ext cx="3333333" cy="4290697"/>
            <a:chOff x="9434921" y="4580291"/>
            <a:chExt cx="3333333" cy="429069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4921" y="4580291"/>
              <a:ext cx="3333333" cy="429069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930494" y="4000000"/>
            <a:ext cx="2545360" cy="2606437"/>
            <a:chOff x="5930494" y="4000000"/>
            <a:chExt cx="2545360" cy="260643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30494" y="4000000"/>
              <a:ext cx="2545360" cy="260643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032082" y="4000000"/>
            <a:ext cx="2545360" cy="2606437"/>
            <a:chOff x="2032082" y="4000000"/>
            <a:chExt cx="2545360" cy="260643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2082" y="4000000"/>
              <a:ext cx="2545360" cy="260643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828907" y="4000000"/>
            <a:ext cx="2545360" cy="2606437"/>
            <a:chOff x="9828907" y="4000000"/>
            <a:chExt cx="2545360" cy="260643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28907" y="4000000"/>
              <a:ext cx="2545360" cy="260643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814761" y="1994771"/>
            <a:ext cx="8656192" cy="1332448"/>
            <a:chOff x="4814761" y="1994771"/>
            <a:chExt cx="8656192" cy="133244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67795" y="1571672"/>
              <a:ext cx="6022742" cy="2961696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91662" y="1571672"/>
              <a:ext cx="4906325" cy="296169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042990" y="1474510"/>
            <a:ext cx="2199734" cy="413435"/>
            <a:chOff x="8042990" y="1474510"/>
            <a:chExt cx="2199734" cy="41343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42990" y="1474510"/>
              <a:ext cx="2199734" cy="413435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124550" y="1467576"/>
            <a:ext cx="1997324" cy="46992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3333333" y="4580291"/>
            <a:ext cx="3333333" cy="4290697"/>
            <a:chOff x="13333333" y="4580291"/>
            <a:chExt cx="3333333" cy="429069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33333" y="4580291"/>
              <a:ext cx="3333333" cy="429069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727320" y="4000000"/>
            <a:ext cx="2545360" cy="2606437"/>
            <a:chOff x="13727320" y="4000000"/>
            <a:chExt cx="2545360" cy="260643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727320" y="4000000"/>
              <a:ext cx="2545360" cy="2606437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642066" y="4950846"/>
            <a:ext cx="1299645" cy="822837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673071" y="4527007"/>
            <a:ext cx="1265161" cy="411418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135793" y="4960370"/>
            <a:ext cx="1776806" cy="822837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368309" y="4527007"/>
            <a:ext cx="1265161" cy="411418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768172" y="7317325"/>
            <a:ext cx="3021809" cy="1127908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770953" y="6719801"/>
            <a:ext cx="2791530" cy="548558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466192" y="6719801"/>
            <a:ext cx="2822920" cy="548558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669363" y="6719801"/>
            <a:ext cx="2280457" cy="548558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099598" y="4960370"/>
            <a:ext cx="2002751" cy="822837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469896" y="4527007"/>
            <a:ext cx="1265161" cy="411418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567811" y="6719801"/>
            <a:ext cx="2780255" cy="54855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666582" y="7317325"/>
            <a:ext cx="3092981" cy="1127908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564953" y="7317325"/>
            <a:ext cx="3015053" cy="1453614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3463429" y="7317325"/>
            <a:ext cx="2923373" cy="1127908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6228337" y="4901561"/>
            <a:ext cx="1914571" cy="822837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571483" y="4546006"/>
            <a:ext cx="1265161" cy="41141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0888" y="477321"/>
            <a:ext cx="17343938" cy="9331072"/>
            <a:chOff x="470888" y="477321"/>
            <a:chExt cx="17343938" cy="93310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888" y="477321"/>
              <a:ext cx="17343938" cy="93310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08953" y="6774229"/>
            <a:ext cx="6595429" cy="156338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85164" y="5696212"/>
            <a:ext cx="4893181" cy="125318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99620" y="2830210"/>
            <a:ext cx="6705686" cy="156338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75831" y="1752193"/>
            <a:ext cx="5320113" cy="12531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38095" y="5342963"/>
            <a:ext cx="8100859" cy="3542746"/>
            <a:chOff x="1638095" y="5342963"/>
            <a:chExt cx="8100859" cy="354274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8095" y="5342963"/>
              <a:ext cx="8100859" cy="35427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38095" y="1400005"/>
            <a:ext cx="8100859" cy="3542746"/>
            <a:chOff x="1638095" y="1400005"/>
            <a:chExt cx="8100859" cy="35427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38095" y="1400005"/>
              <a:ext cx="8100859" cy="354274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18548" y="4565298"/>
            <a:ext cx="2515047" cy="244518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87011" y="471206"/>
            <a:ext cx="2503212" cy="248545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0888" y="477321"/>
            <a:ext cx="17343938" cy="9331072"/>
            <a:chOff x="470888" y="477321"/>
            <a:chExt cx="17343938" cy="93310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888" y="477321"/>
              <a:ext cx="17343938" cy="93310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09853" y="3409073"/>
            <a:ext cx="7481839" cy="303412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77030" y="5922887"/>
            <a:ext cx="13183459" cy="19459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621236" y="3081374"/>
            <a:ext cx="2950966" cy="554628"/>
            <a:chOff x="7621236" y="3081374"/>
            <a:chExt cx="2950966" cy="5546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21236" y="3081374"/>
              <a:ext cx="2950966" cy="55462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84485" y="3053561"/>
            <a:ext cx="2679430" cy="63041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49223" y="2336020"/>
            <a:ext cx="8708623" cy="462210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8522" y="4269134"/>
            <a:ext cx="7431990" cy="48390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960984" y="5333613"/>
            <a:ext cx="747311" cy="712015"/>
            <a:chOff x="12960984" y="5333613"/>
            <a:chExt cx="747311" cy="71201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0984" y="5333613"/>
              <a:ext cx="747311" cy="71201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53835" y="3385318"/>
            <a:ext cx="914799" cy="1365371"/>
            <a:chOff x="4753835" y="3385318"/>
            <a:chExt cx="914799" cy="13653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53835" y="3385318"/>
              <a:ext cx="914799" cy="13653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421576" y="3867283"/>
            <a:ext cx="517191" cy="651916"/>
            <a:chOff x="12421576" y="3867283"/>
            <a:chExt cx="517191" cy="65191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21576" y="3867283"/>
              <a:ext cx="517191" cy="6519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67390" y="6254156"/>
            <a:ext cx="755080" cy="951773"/>
            <a:chOff x="6067390" y="6254156"/>
            <a:chExt cx="755080" cy="95177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67390" y="6254156"/>
              <a:ext cx="755080" cy="9517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0888" y="477321"/>
            <a:ext cx="17343938" cy="9331072"/>
            <a:chOff x="470888" y="477321"/>
            <a:chExt cx="17343938" cy="93310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888" y="477321"/>
              <a:ext cx="17343938" cy="93310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0368" y="2671806"/>
            <a:ext cx="4187902" cy="170662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7582" y="772830"/>
            <a:ext cx="4266659" cy="33394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688210" y="1183507"/>
            <a:ext cx="982537" cy="1684432"/>
            <a:chOff x="15688210" y="1183507"/>
            <a:chExt cx="982537" cy="168443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88210" y="1183507"/>
              <a:ext cx="982537" cy="168443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22920" y="4325070"/>
            <a:ext cx="1196185" cy="115352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58517" y="4325070"/>
            <a:ext cx="1234635" cy="115352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487089" y="5198662"/>
            <a:ext cx="3183657" cy="161159"/>
            <a:chOff x="13487089" y="5198662"/>
            <a:chExt cx="3183657" cy="16115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87089" y="5198662"/>
              <a:ext cx="3183657" cy="1611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19048" y="5198662"/>
            <a:ext cx="3183657" cy="161159"/>
            <a:chOff x="9619048" y="5198662"/>
            <a:chExt cx="3183657" cy="16115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19048" y="5198662"/>
              <a:ext cx="3183657" cy="16115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82858" y="5510391"/>
            <a:ext cx="1823142" cy="8745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450858" y="5510391"/>
            <a:ext cx="1999087" cy="87458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377305" y="4679284"/>
            <a:ext cx="2558741" cy="55914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226734" y="4694940"/>
            <a:ext cx="2558741" cy="54349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522920" y="6839045"/>
            <a:ext cx="1234635" cy="115352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358517" y="6839045"/>
            <a:ext cx="1251938" cy="115352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487089" y="7712637"/>
            <a:ext cx="3183657" cy="161159"/>
            <a:chOff x="13487089" y="7712637"/>
            <a:chExt cx="3183657" cy="16115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87089" y="7712637"/>
              <a:ext cx="3183657" cy="1611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619048" y="7712637"/>
            <a:ext cx="3183657" cy="161159"/>
            <a:chOff x="9619048" y="7712637"/>
            <a:chExt cx="3183657" cy="16115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19048" y="7712637"/>
              <a:ext cx="3183657" cy="161159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582858" y="8005315"/>
            <a:ext cx="1600392" cy="43427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450858" y="8005315"/>
            <a:ext cx="1414314" cy="43427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377305" y="7193256"/>
            <a:ext cx="2558741" cy="55914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226734" y="7193256"/>
            <a:ext cx="2565527" cy="5591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0888" y="477321"/>
            <a:ext cx="17343938" cy="9331072"/>
            <a:chOff x="470888" y="477321"/>
            <a:chExt cx="17343938" cy="93310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888" y="477321"/>
              <a:ext cx="17343938" cy="93310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05842" y="1568310"/>
            <a:ext cx="4015419" cy="296169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1081" y="1568310"/>
            <a:ext cx="7350978" cy="296169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211158" y="2048385"/>
            <a:ext cx="2158355" cy="446083"/>
            <a:chOff x="-211158" y="2048385"/>
            <a:chExt cx="2158355" cy="44608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11158" y="2048385"/>
              <a:ext cx="2158355" cy="4460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74181" y="8508039"/>
            <a:ext cx="9876845" cy="446083"/>
            <a:chOff x="8574181" y="8508039"/>
            <a:chExt cx="9876845" cy="44608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74181" y="8508039"/>
              <a:ext cx="9876845" cy="4460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72042" y="2692390"/>
            <a:ext cx="4413175" cy="1878466"/>
            <a:chOff x="372042" y="2692390"/>
            <a:chExt cx="4413175" cy="187846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372042" y="2692390"/>
              <a:ext cx="4413175" cy="187846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997036" y="6491776"/>
            <a:ext cx="4413175" cy="1878466"/>
            <a:chOff x="5997036" y="6491776"/>
            <a:chExt cx="4413175" cy="187846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5997036" y="6491776"/>
              <a:ext cx="4413175" cy="18784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22038" y="5225314"/>
            <a:ext cx="4413175" cy="1878466"/>
            <a:chOff x="4122038" y="5225314"/>
            <a:chExt cx="4413175" cy="187846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122038" y="5225314"/>
              <a:ext cx="4413175" cy="187846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247040" y="3958852"/>
            <a:ext cx="4413175" cy="1878466"/>
            <a:chOff x="2247040" y="3958852"/>
            <a:chExt cx="4413175" cy="187846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2247040" y="3958852"/>
              <a:ext cx="4413175" cy="187846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71519" y="2130396"/>
            <a:ext cx="1522991" cy="135580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46938" y="1956681"/>
            <a:ext cx="1041395" cy="41141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32506" y="4895296"/>
            <a:ext cx="1037006" cy="41141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707506" y="6164982"/>
            <a:ext cx="1039977" cy="41141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582506" y="7434668"/>
            <a:ext cx="1212836" cy="411418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457496" y="8704353"/>
            <a:ext cx="1032092" cy="41141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621516" y="4477340"/>
            <a:ext cx="1545587" cy="1355809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696935" y="4409383"/>
            <a:ext cx="1041395" cy="41141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496514" y="5754170"/>
            <a:ext cx="1555756" cy="1355809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71933" y="5686213"/>
            <a:ext cx="1041395" cy="411418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746518" y="3200509"/>
            <a:ext cx="1545587" cy="135580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821936" y="3132552"/>
            <a:ext cx="1041395" cy="411418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871906" y="5466934"/>
            <a:ext cx="6912242" cy="251879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4466932" y="1447619"/>
            <a:ext cx="2199734" cy="413435"/>
            <a:chOff x="14466932" y="1447619"/>
            <a:chExt cx="2199734" cy="41343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466932" y="1447619"/>
              <a:ext cx="2199734" cy="413435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4666744" y="1440687"/>
            <a:ext cx="1881987" cy="46992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299697" y="3850243"/>
            <a:ext cx="557865" cy="860041"/>
            <a:chOff x="2299697" y="3850243"/>
            <a:chExt cx="557865" cy="86004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299697" y="3850243"/>
              <a:ext cx="557865" cy="86004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027869" y="5131361"/>
            <a:ext cx="851518" cy="851518"/>
            <a:chOff x="4027869" y="5131361"/>
            <a:chExt cx="851518" cy="851518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027869" y="5131361"/>
              <a:ext cx="851518" cy="85151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811684" y="7755484"/>
            <a:ext cx="783881" cy="764762"/>
            <a:chOff x="7811684" y="7755484"/>
            <a:chExt cx="783881" cy="764762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811684" y="7755484"/>
              <a:ext cx="783881" cy="76476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965637" y="6440517"/>
            <a:ext cx="725978" cy="869096"/>
            <a:chOff x="5965637" y="6440517"/>
            <a:chExt cx="725978" cy="869096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965637" y="6440517"/>
              <a:ext cx="725978" cy="869096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1928953" y="4692763"/>
            <a:ext cx="4860121" cy="5485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0888" y="477321"/>
            <a:ext cx="17343938" cy="9331072"/>
            <a:chOff x="470888" y="477321"/>
            <a:chExt cx="17343938" cy="93310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888" y="477321"/>
              <a:ext cx="17343938" cy="93310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42990" y="1447619"/>
            <a:ext cx="2199734" cy="413435"/>
            <a:chOff x="8042990" y="1447619"/>
            <a:chExt cx="2199734" cy="4134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42990" y="1447619"/>
              <a:ext cx="2199734" cy="41343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24554" y="1440687"/>
            <a:ext cx="1985967" cy="46992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50306" y="8350229"/>
            <a:ext cx="3587401" cy="77325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63496" y="3987811"/>
            <a:ext cx="2671400" cy="5485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33132" y="4601743"/>
            <a:ext cx="4570461" cy="3659905"/>
            <a:chOff x="1633132" y="4601743"/>
            <a:chExt cx="4570461" cy="365990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3132" y="4601743"/>
              <a:ext cx="4570461" cy="365990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1915" y="3987811"/>
            <a:ext cx="3113849" cy="56928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857626" y="4601743"/>
            <a:ext cx="4570461" cy="3659905"/>
            <a:chOff x="6857626" y="4601743"/>
            <a:chExt cx="4570461" cy="365990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57626" y="4601743"/>
              <a:ext cx="4570461" cy="365990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16191" y="8350229"/>
            <a:ext cx="3788374" cy="77325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409811" y="3987811"/>
            <a:ext cx="3840253" cy="54855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072597" y="4601743"/>
            <a:ext cx="4570461" cy="3659905"/>
            <a:chOff x="12072597" y="4601743"/>
            <a:chExt cx="4570461" cy="365990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72597" y="4601743"/>
              <a:ext cx="4570461" cy="365990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282096" y="8350229"/>
            <a:ext cx="3941456" cy="107965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011085" y="1635483"/>
            <a:ext cx="8797250" cy="27661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0888" y="477321"/>
            <a:ext cx="17343938" cy="9331072"/>
            <a:chOff x="470888" y="477321"/>
            <a:chExt cx="17343938" cy="93310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888" y="477321"/>
              <a:ext cx="17343938" cy="93310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1062" y="2482573"/>
            <a:ext cx="6195624" cy="303362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3341" y="1686655"/>
            <a:ext cx="4160234" cy="213328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38095" y="1447619"/>
            <a:ext cx="2199734" cy="413435"/>
            <a:chOff x="1638095" y="1447619"/>
            <a:chExt cx="2199734" cy="41343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8095" y="1447619"/>
              <a:ext cx="2199734" cy="41343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19655" y="1440685"/>
            <a:ext cx="1993799" cy="46992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84659" y="2703995"/>
            <a:ext cx="7550566" cy="251726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456927" y="2008319"/>
            <a:ext cx="5485573" cy="5692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953033" y="5253280"/>
            <a:ext cx="8852328" cy="3664341"/>
            <a:chOff x="7953033" y="5253280"/>
            <a:chExt cx="8852328" cy="366434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63638" y="3654361"/>
              <a:ext cx="17704762" cy="7333333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53033" y="5253280"/>
              <a:ext cx="8852328" cy="36643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0888" y="477321"/>
            <a:ext cx="17343938" cy="9331072"/>
            <a:chOff x="470888" y="477321"/>
            <a:chExt cx="17343938" cy="93310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888" y="477321"/>
              <a:ext cx="17343938" cy="93310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1062" y="2482577"/>
            <a:ext cx="5508676" cy="296169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3341" y="1686655"/>
            <a:ext cx="4160234" cy="213328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38095" y="1447619"/>
            <a:ext cx="2199734" cy="413435"/>
            <a:chOff x="1638095" y="1447619"/>
            <a:chExt cx="2199734" cy="41343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8095" y="1447619"/>
              <a:ext cx="2199734" cy="41343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19655" y="1440685"/>
            <a:ext cx="1993799" cy="46992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25887" y="6966982"/>
            <a:ext cx="7237683" cy="212261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20171" y="6322394"/>
            <a:ext cx="5032717" cy="5485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605758" y="1357019"/>
            <a:ext cx="5212100" cy="2571609"/>
            <a:chOff x="9605758" y="1357019"/>
            <a:chExt cx="5212100" cy="257160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05758" y="1357019"/>
              <a:ext cx="5212100" cy="257160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05758" y="3959939"/>
            <a:ext cx="5863689" cy="5556820"/>
            <a:chOff x="9605758" y="3959939"/>
            <a:chExt cx="5863689" cy="555682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05758" y="3959939"/>
              <a:ext cx="5863689" cy="555682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605758" y="821072"/>
            <a:ext cx="6171429" cy="473325"/>
            <a:chOff x="9605758" y="821072"/>
            <a:chExt cx="6171429" cy="47332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605758" y="821072"/>
              <a:ext cx="6171429" cy="4733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0888" y="477321"/>
            <a:ext cx="17343938" cy="9331072"/>
            <a:chOff x="470888" y="477321"/>
            <a:chExt cx="17343938" cy="93310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888" y="477321"/>
              <a:ext cx="17343938" cy="93310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1062" y="2482577"/>
            <a:ext cx="9295337" cy="296169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3341" y="1686655"/>
            <a:ext cx="4160234" cy="213328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38095" y="1447619"/>
            <a:ext cx="2199734" cy="413435"/>
            <a:chOff x="1638095" y="1447619"/>
            <a:chExt cx="2199734" cy="41343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8095" y="1447619"/>
              <a:ext cx="2199734" cy="41343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19655" y="1440685"/>
            <a:ext cx="1993799" cy="46992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821058" y="6944791"/>
            <a:ext cx="7379546" cy="133329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815344" y="6300201"/>
            <a:ext cx="4876074" cy="5485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74471" y="4796217"/>
            <a:ext cx="6171429" cy="4139033"/>
            <a:chOff x="1774471" y="4796217"/>
            <a:chExt cx="6171429" cy="41390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74471" y="4796217"/>
              <a:ext cx="6171429" cy="41390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0888" y="477321"/>
            <a:ext cx="17343938" cy="9331072"/>
            <a:chOff x="470888" y="477321"/>
            <a:chExt cx="17343938" cy="93310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888" y="477321"/>
              <a:ext cx="17343938" cy="93310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1062" y="2482577"/>
            <a:ext cx="6022742" cy="296169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3341" y="1686655"/>
            <a:ext cx="4160234" cy="213328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38095" y="1447619"/>
            <a:ext cx="2199734" cy="413435"/>
            <a:chOff x="1638095" y="1447619"/>
            <a:chExt cx="2199734" cy="41343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8095" y="1447619"/>
              <a:ext cx="2199734" cy="41343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19655" y="1440685"/>
            <a:ext cx="1993799" cy="46992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0639" y="6430582"/>
            <a:ext cx="7298889" cy="238927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21233" y="5785989"/>
            <a:ext cx="5485573" cy="5485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367240" y="2905676"/>
            <a:ext cx="5190663" cy="1127265"/>
            <a:chOff x="11367240" y="2905676"/>
            <a:chExt cx="5190663" cy="11272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67240" y="2905676"/>
              <a:ext cx="5190663" cy="11272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36791" y="4347301"/>
            <a:ext cx="7321112" cy="4096883"/>
            <a:chOff x="9236791" y="4347301"/>
            <a:chExt cx="7321112" cy="409688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36791" y="4347301"/>
              <a:ext cx="7321112" cy="409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0888" y="477321"/>
            <a:ext cx="17343938" cy="9331072"/>
            <a:chOff x="470888" y="477321"/>
            <a:chExt cx="17343938" cy="93310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888" y="477321"/>
              <a:ext cx="17343938" cy="93310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1062" y="2482577"/>
            <a:ext cx="6022742" cy="296169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3341" y="1686655"/>
            <a:ext cx="4160234" cy="213328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38095" y="1447619"/>
            <a:ext cx="2199734" cy="413435"/>
            <a:chOff x="1638095" y="1447619"/>
            <a:chExt cx="2199734" cy="41343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8095" y="1447619"/>
              <a:ext cx="2199734" cy="41343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19655" y="1440685"/>
            <a:ext cx="1993799" cy="46992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4163" y="6118915"/>
            <a:ext cx="7298889" cy="251726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24753" y="5474329"/>
            <a:ext cx="5485573" cy="5485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30723" y="1479846"/>
            <a:ext cx="6916522" cy="4906593"/>
            <a:chOff x="9330723" y="1479846"/>
            <a:chExt cx="6916522" cy="49065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30723" y="1479846"/>
              <a:ext cx="6916522" cy="49065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30723" y="6708934"/>
            <a:ext cx="7030735" cy="1760434"/>
            <a:chOff x="9330723" y="6708934"/>
            <a:chExt cx="7030735" cy="176043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30723" y="6708934"/>
              <a:ext cx="7030735" cy="17604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ddeng</cp:lastModifiedBy>
  <cp:revision>2</cp:revision>
  <dcterms:created xsi:type="dcterms:W3CDTF">2021-05-10T14:29:16Z</dcterms:created>
  <dcterms:modified xsi:type="dcterms:W3CDTF">2022-01-17T14:07:27Z</dcterms:modified>
</cp:coreProperties>
</file>