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09" d="100"/>
          <a:sy n="109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2021-09-28</a:t>
            </a:fld>
            <a:endParaRPr lang="ko-KR" altLang="en-US"/>
          </a:p>
        </p:txBody>
      </p:sp>
      <p:pic>
        <p:nvPicPr>
          <p:cNvPr id="11" name="그림 10" descr="경북산업직업전문학교-로고.png">
            <a:extLst>
              <a:ext uri="{FF2B5EF4-FFF2-40B4-BE49-F238E27FC236}">
                <a16:creationId xmlns:a16="http://schemas.microsoft.com/office/drawing/2014/main" id="{EAE7DA56-63A4-48B6-AF53-60AF0229DF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rcRect t="37395" b="37395"/>
          <a:stretch>
            <a:fillRect/>
          </a:stretch>
        </p:blipFill>
        <p:spPr>
          <a:xfrm>
            <a:off x="6444208" y="44624"/>
            <a:ext cx="1934321" cy="279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ngjoonleedj.github.io/TypeYourRepositoryName/HTMLPage_bootStrap_Sample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ngjoonleedj.github.io/TypeYourRepositoryName/HTMLPage_bootStrap_Sample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y.com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layout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03926"/>
            <a:ext cx="2295845" cy="1181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Navbar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네비게이션 안에 검색 창과 </a:t>
            </a:r>
            <a:r>
              <a:rPr lang="en-US" altLang="ko-KR" dirty="0" err="1" smtClean="0"/>
              <a:t>DropDown</a:t>
            </a:r>
            <a:r>
              <a:rPr lang="ko-KR" altLang="en-US" dirty="0" smtClean="0"/>
              <a:t>이 포함됨</a:t>
            </a:r>
            <a:endParaRPr lang="en-US" altLang="ko-KR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네비게이션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메뉴바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 내외부적으로 이동하고 싶은 곳으로 이동할 수 </a:t>
            </a:r>
            <a:r>
              <a:rPr lang="ko-KR" altLang="en-US" sz="1200" dirty="0" err="1" smtClean="0"/>
              <a:t>있게함</a:t>
            </a:r>
            <a:endParaRPr lang="en-US" altLang="ko-KR" sz="1200" dirty="0" smtClean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 smtClean="0"/>
              <a:t>DropDown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목록들을 접고 펼 수 있는 기능</a:t>
            </a:r>
            <a:endParaRPr lang="en-US" altLang="ko-KR" sz="1200" dirty="0"/>
          </a:p>
          <a:p>
            <a:pPr marL="777240" lvl="2" indent="0">
              <a:buNone/>
            </a:pPr>
            <a:endParaRPr lang="ko-KR" altLang="en-US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72699"/>
            <a:ext cx="3715268" cy="1476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53" y="3182986"/>
            <a:ext cx="5254037" cy="10418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7657296" y="4034692"/>
            <a:ext cx="299080" cy="1901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2021" y="4698458"/>
            <a:ext cx="2160240" cy="36004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여기에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붙여넣기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540" y="5160678"/>
            <a:ext cx="3464795" cy="78860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5783" y="5230664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 부분은 본문에 해당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745" y="5085126"/>
            <a:ext cx="4459722" cy="8641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55633" y="5090825"/>
            <a:ext cx="4451833" cy="25421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77717" y="5112425"/>
            <a:ext cx="928357" cy="76706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2353003" cy="10383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 smtClean="0"/>
              <a:t>※ 12</a:t>
            </a:r>
            <a:r>
              <a:rPr lang="ko-KR" altLang="en-US" sz="1200" dirty="0" smtClean="0"/>
              <a:t>로 나눈 이유 </a:t>
            </a:r>
            <a:r>
              <a:rPr lang="en-US" altLang="ko-KR" sz="1200" dirty="0" smtClean="0"/>
              <a:t>: 12</a:t>
            </a:r>
            <a:r>
              <a:rPr lang="ko-KR" altLang="en-US" sz="1200" dirty="0" smtClean="0"/>
              <a:t>가 약수가 많으므로</a:t>
            </a:r>
            <a:r>
              <a:rPr lang="en-US" altLang="ko-KR" sz="1200" dirty="0" smtClean="0"/>
              <a:t>(1,2,3,4,6,12) </a:t>
            </a:r>
            <a:r>
              <a:rPr lang="ko-KR" altLang="en-US" sz="1200" dirty="0" smtClean="0"/>
              <a:t>다양하게 칸을 나눌 수 있음</a:t>
            </a:r>
            <a:endParaRPr lang="en-US" altLang="ko-KR" sz="1800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bootStrap</a:t>
            </a:r>
            <a:r>
              <a:rPr lang="ko-KR" altLang="en-US" sz="1200" dirty="0" smtClean="0"/>
              <a:t>없이 </a:t>
            </a:r>
            <a:r>
              <a:rPr lang="en-US" altLang="ko-KR" sz="1200" dirty="0" err="1" smtClean="0"/>
              <a:t>display:grid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Grid </a:t>
            </a:r>
            <a:r>
              <a:rPr lang="ko-KR" altLang="en-US" sz="1200" dirty="0" smtClean="0"/>
              <a:t>시스템 사용 가능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64245"/>
            <a:ext cx="3365037" cy="2719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3" y="4530221"/>
            <a:ext cx="4891489" cy="412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97" y="5295122"/>
            <a:ext cx="4545977" cy="3764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3528" y="4750142"/>
            <a:ext cx="936104" cy="92145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69740" y="4686919"/>
            <a:ext cx="4846081" cy="11023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068436" y="5365508"/>
            <a:ext cx="2685841" cy="1441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0561" y="5048512"/>
            <a:ext cx="693048" cy="2466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/>
              <a:t>bootStrap</a:t>
            </a:r>
            <a:r>
              <a:rPr lang="ko-KR" altLang="en-US" sz="1200" dirty="0"/>
              <a:t>없이 </a:t>
            </a:r>
            <a:r>
              <a:rPr lang="en-US" altLang="ko-KR" sz="1200" dirty="0" err="1"/>
              <a:t>display:grid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Grid </a:t>
            </a:r>
            <a:r>
              <a:rPr lang="ko-KR" altLang="en-US" sz="1200" dirty="0"/>
              <a:t>시스템 사용 가능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Row : </a:t>
            </a:r>
            <a:r>
              <a:rPr lang="ko-KR" altLang="en-US" sz="1800" dirty="0" smtClean="0"/>
              <a:t>한 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의미하며 </a:t>
            </a:r>
            <a:r>
              <a:rPr lang="en-US" altLang="ko-KR" sz="1800" dirty="0" smtClean="0"/>
              <a:t>Grid </a:t>
            </a:r>
            <a:r>
              <a:rPr lang="ko-KR" altLang="en-US" sz="1800" dirty="0" smtClean="0"/>
              <a:t>시스템을 적용시키려면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감싸야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Col : </a:t>
            </a:r>
            <a:r>
              <a:rPr lang="ko-KR" altLang="en-US" sz="1800" dirty="0" smtClean="0"/>
              <a:t>열을 의미하며 </a:t>
            </a:r>
            <a:r>
              <a:rPr lang="en-US" altLang="ko-KR" sz="1800" dirty="0" smtClean="0"/>
              <a:t>col-6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칸 중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칸을 차지하겠다는 것을 의미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0" y="3284984"/>
            <a:ext cx="3753374" cy="2534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9" y="4005064"/>
            <a:ext cx="4123777" cy="8083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202590" y="4220123"/>
            <a:ext cx="1976777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254527" y="4220123"/>
            <a:ext cx="1976777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351038"/>
            <a:ext cx="3313974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941168"/>
            <a:ext cx="3313974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8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ko-KR" altLang="en-US" sz="1800" dirty="0" smtClean="0"/>
              <a:t>카드 형태로 된 레이아웃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목록 요소들에 제목을 달고 싶을 때 </a:t>
            </a:r>
            <a:r>
              <a:rPr lang="en-US" altLang="ko-KR" sz="1800" dirty="0" smtClean="0"/>
              <a:t>card </a:t>
            </a:r>
            <a:r>
              <a:rPr lang="ko-KR" altLang="en-US" sz="1800" dirty="0" smtClean="0"/>
              <a:t>클래스 사용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852936"/>
            <a:ext cx="2810267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749889"/>
            <a:ext cx="3816424" cy="30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class : </a:t>
            </a:r>
            <a:r>
              <a:rPr lang="ko-KR" altLang="en-US" sz="1200" dirty="0" smtClean="0"/>
              <a:t>버튼 모양 구현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-primary : </a:t>
            </a:r>
            <a:r>
              <a:rPr lang="ko-KR" altLang="en-US" sz="1200" dirty="0" smtClean="0"/>
              <a:t>파란색 버튼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부분에 적절한 이미지 주소 삽입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Style </a:t>
            </a:r>
            <a:r>
              <a:rPr lang="ko-KR" altLang="en-US" sz="1200" dirty="0" smtClean="0"/>
              <a:t>부분은 수정하거나 삭제해도 됨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5" y="3438242"/>
            <a:ext cx="3717887" cy="864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988840"/>
            <a:ext cx="2791215" cy="376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259633" y="3987498"/>
            <a:ext cx="1027162" cy="10227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846634" y="3553109"/>
            <a:ext cx="1872208" cy="919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21340" y="3395536"/>
            <a:ext cx="965456" cy="15757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적용페이지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dongjoonleedj.github.io/TypeYourRepositoryName/HTMLPage_bootStrap_Sample1.html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32343"/>
            <a:ext cx="5112568" cy="3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카드를 이용한 포트폴리오 등 소개 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dongjoonleedj.github.io/TypeYourRepositoryName/HTMLPage_bootStrap_Sample2.html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4" y="2796367"/>
            <a:ext cx="7904732" cy="3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템플릿 모음 사이트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https://startbootstrap.com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www.codeply.com</a:t>
            </a:r>
            <a:r>
              <a:rPr lang="en-US" altLang="ko-KR" smtClean="0">
                <a:hlinkClick r:id="rId3"/>
              </a:rPr>
              <a:t>/</a:t>
            </a:r>
            <a:endParaRPr lang="en-US" altLang="ko-KR" dirty="0" smtClean="0"/>
          </a:p>
          <a:p>
            <a:r>
              <a:rPr lang="ko-KR" altLang="en-US" dirty="0" smtClean="0"/>
              <a:t>기타 참고 템플릿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https://w3layouts.com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2000" dirty="0" smtClean="0">
                <a:latin typeface="Consolas" panose="020B0609020204030204" pitchFamily="49" charset="0"/>
              </a:rPr>
              <a:t> </a:t>
            </a:r>
            <a:r>
              <a:rPr lang="ko-KR" altLang="en-US" sz="2000" dirty="0" smtClean="0">
                <a:latin typeface="Consolas" panose="020B0609020204030204" pitchFamily="49" charset="0"/>
              </a:rPr>
              <a:t>활용하기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이란</a:t>
            </a:r>
            <a:r>
              <a:rPr lang="en-US" altLang="ko-KR" sz="1800" dirty="0" smtClean="0"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적용하기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Container</a:t>
            </a: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Navbar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Grid </a:t>
            </a:r>
            <a:r>
              <a:rPr lang="ko-KR" altLang="en-US" sz="1800" dirty="0">
                <a:latin typeface="Consolas" panose="020B0609020204030204" pitchFamily="49" charset="0"/>
              </a:rPr>
              <a:t>시스템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smtClean="0">
                <a:latin typeface="Consolas" panose="020B0609020204030204" pitchFamily="49" charset="0"/>
              </a:rPr>
              <a:t>Card</a:t>
            </a: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1 : </a:t>
            </a:r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err="1" smtClean="0">
                <a:latin typeface="Consolas" panose="020B0609020204030204" pitchFamily="49" charset="0"/>
              </a:rPr>
              <a:t>적용페이지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</a:rPr>
              <a:t>실습</a:t>
            </a:r>
            <a:r>
              <a:rPr lang="en-US" altLang="ko-KR" sz="1800" dirty="0" smtClean="0">
                <a:latin typeface="Consolas" panose="020B0609020204030204" pitchFamily="49" charset="0"/>
              </a:rPr>
              <a:t>2 : </a:t>
            </a:r>
            <a:r>
              <a:rPr lang="ko-KR" altLang="en-US" sz="1800" dirty="0" smtClean="0">
                <a:latin typeface="Consolas" panose="020B0609020204030204" pitchFamily="49" charset="0"/>
              </a:rPr>
              <a:t>카드를 이용한 포트폴리오 등 소개 페이지</a:t>
            </a:r>
            <a:endParaRPr lang="en-US" altLang="ko-KR" sz="180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 err="1" smtClean="0">
                <a:latin typeface="Consolas" panose="020B0609020204030204" pitchFamily="49" charset="0"/>
              </a:rPr>
              <a:t>BootStrap</a:t>
            </a:r>
            <a:r>
              <a:rPr lang="en-US" altLang="ko-KR" sz="1800" dirty="0" smtClean="0">
                <a:latin typeface="Consolas" panose="020B0609020204030204" pitchFamily="49" charset="0"/>
              </a:rPr>
              <a:t> </a:t>
            </a:r>
            <a:r>
              <a:rPr lang="ko-KR" altLang="en-US" sz="1800" dirty="0" smtClean="0">
                <a:latin typeface="Consolas" panose="020B0609020204030204" pitchFamily="49" charset="0"/>
              </a:rPr>
              <a:t>템플릿 모음 사이트</a:t>
            </a:r>
            <a:endParaRPr lang="en-US" altLang="ko-KR" sz="1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lvl="1"/>
            <a:r>
              <a:rPr lang="ko-KR" altLang="en-US" dirty="0" smtClean="0"/>
              <a:t>트위터에서 만든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누군가가 이미 만들어놓은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와 스크립트를 정해진 규칙에 따라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환경에 대응되게 이미 구현되어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개발자들의 코드를 통일시키기 위하여 고안됨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트위터 내부에서만 사용되었으나 높은 사용성으로 인하여 전세계적으로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실습은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4.5</a:t>
            </a:r>
            <a:r>
              <a:rPr lang="ko-KR" altLang="en-US" dirty="0" smtClean="0"/>
              <a:t>로 진행 예정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해당 버전에 맞는 </a:t>
            </a:r>
            <a:r>
              <a:rPr lang="en-US" altLang="ko-KR" dirty="0"/>
              <a:t>Documentation </a:t>
            </a:r>
            <a:r>
              <a:rPr lang="ko-KR" altLang="en-US" dirty="0"/>
              <a:t>참고하여 </a:t>
            </a:r>
            <a:r>
              <a:rPr lang="ko-KR" altLang="en-US" dirty="0" smtClean="0"/>
              <a:t>적절한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pPr lvl="1"/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5.x </a:t>
            </a:r>
            <a:r>
              <a:rPr lang="ko-KR" altLang="en-US" dirty="0" smtClean="0"/>
              <a:t>버전과 이전 버전의 차이점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5.x</a:t>
            </a:r>
            <a:r>
              <a:rPr lang="ko-KR" altLang="en-US" dirty="0" smtClean="0"/>
              <a:t>버전부터는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제거하고 바닐라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https://getbootstrap.com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최신 버전을 사용할 경우에는 </a:t>
            </a:r>
            <a:r>
              <a:rPr lang="en-US" altLang="ko-KR" dirty="0" smtClean="0"/>
              <a:t>Get started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버전이 있을 경우에는 </a:t>
            </a:r>
            <a:r>
              <a:rPr lang="en-US" altLang="ko-KR" dirty="0" smtClean="0"/>
              <a:t>All releases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84984"/>
            <a:ext cx="5359963" cy="2984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50691" y="5682676"/>
            <a:ext cx="936104" cy="33861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7784" y="6100267"/>
            <a:ext cx="576064" cy="16930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실무에서는 무조건 최신 버전을 쓰지 않고 안정화된 버전을 사용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5612971" cy="26629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75856" y="4035248"/>
            <a:ext cx="1656184" cy="25784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마우스 스크롤을 내려서 </a:t>
            </a:r>
            <a:r>
              <a:rPr lang="en-US" altLang="ko-KR" sz="2200" dirty="0" smtClean="0"/>
              <a:t>Starter template </a:t>
            </a:r>
            <a:r>
              <a:rPr lang="ko-KR" altLang="en-US" sz="2200" dirty="0" smtClean="0"/>
              <a:t>밑에 </a:t>
            </a:r>
            <a:r>
              <a:rPr lang="en-US" altLang="ko-KR" sz="2200" dirty="0" smtClean="0"/>
              <a:t>copy </a:t>
            </a:r>
            <a:r>
              <a:rPr lang="ko-KR" altLang="en-US" sz="2200" dirty="0" smtClean="0"/>
              <a:t>클릭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Get started</a:t>
            </a:r>
            <a:r>
              <a:rPr lang="ko-KR" altLang="en-US" sz="2200" dirty="0" smtClean="0"/>
              <a:t>를 눌렀다면 아래와 같은 화면이 바로 보임</a:t>
            </a:r>
            <a:endParaRPr lang="en-US" altLang="ko-KR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4072788" cy="30248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592662" y="3861048"/>
            <a:ext cx="267862" cy="1440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ko-KR" altLang="en-US" sz="2200" dirty="0" smtClean="0"/>
              <a:t>복사해서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파일에 </a:t>
            </a:r>
            <a:r>
              <a:rPr lang="ko-KR" altLang="en-US" sz="2200" dirty="0" err="1" smtClean="0"/>
              <a:t>붙여넣고</a:t>
            </a:r>
            <a:r>
              <a:rPr lang="ko-KR" altLang="en-US" sz="2200" dirty="0" smtClean="0"/>
              <a:t> 테스트하기</a:t>
            </a:r>
            <a:endParaRPr lang="en-US" altLang="ko-KR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99"/>
          <a:stretch/>
        </p:blipFill>
        <p:spPr>
          <a:xfrm>
            <a:off x="107504" y="2996952"/>
            <a:ext cx="4824536" cy="3177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242653"/>
            <a:ext cx="2057687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279304"/>
            <a:ext cx="2314898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148064" y="287332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90997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8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이나 인터넷 검색을 통하여 원하는 스타일을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ko-KR" altLang="en-US" sz="1800" dirty="0" smtClean="0"/>
              <a:t>찾아서 적용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예시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글자색</a:t>
            </a:r>
            <a:r>
              <a:rPr lang="ko-KR" altLang="en-US" sz="1800" dirty="0" smtClean="0"/>
              <a:t> 적용하기 위하여 </a:t>
            </a:r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color </a:t>
            </a:r>
          </a:p>
          <a:p>
            <a:pPr marL="411480" lvl="1" indent="0">
              <a:buNone/>
            </a:pPr>
            <a:r>
              <a:rPr lang="ko-KR" altLang="en-US" sz="1800" dirty="0" smtClean="0"/>
              <a:t>검색 후 </a:t>
            </a:r>
            <a:r>
              <a:rPr lang="en-US" altLang="ko-KR" sz="1800" dirty="0" smtClean="0"/>
              <a:t>.text-primary </a:t>
            </a:r>
            <a:r>
              <a:rPr lang="ko-KR" altLang="en-US" sz="1800" dirty="0" smtClean="0"/>
              <a:t>적용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37" y="3421595"/>
            <a:ext cx="2381582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2" y="3421595"/>
            <a:ext cx="1590897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775896"/>
            <a:ext cx="3305636" cy="19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5085184"/>
            <a:ext cx="2267266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061704" y="3694172"/>
            <a:ext cx="109348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985877" y="4252838"/>
            <a:ext cx="2138200" cy="3404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16016" y="4252838"/>
            <a:ext cx="1008112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650496" y="4713833"/>
            <a:ext cx="1577688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Container</a:t>
            </a:r>
          </a:p>
          <a:p>
            <a:pPr lvl="1"/>
            <a:r>
              <a:rPr lang="en-US" altLang="ko-KR" sz="2200" dirty="0" err="1" smtClean="0"/>
              <a:t>BootStrap</a:t>
            </a:r>
            <a:r>
              <a:rPr lang="ko-KR" altLang="en-US" sz="2200" dirty="0" smtClean="0"/>
              <a:t>의 가장 기초적인 레이아웃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중앙정렬하는 </a:t>
            </a:r>
            <a:r>
              <a:rPr lang="en-US" altLang="ko-KR" sz="2200" dirty="0" err="1" smtClean="0"/>
              <a:t>css</a:t>
            </a:r>
            <a:r>
              <a:rPr lang="ko-KR" altLang="en-US" sz="2200" dirty="0" smtClean="0"/>
              <a:t>가 적용되어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" y="5301208"/>
            <a:ext cx="7704856" cy="514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" y="3252267"/>
            <a:ext cx="2486372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05157"/>
            <a:ext cx="343900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752620" y="3629153"/>
            <a:ext cx="1323436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0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1244</TotalTime>
  <Words>430</Words>
  <Application>Microsoft Office PowerPoint</Application>
  <PresentationFormat>화면 슬라이드 쇼(4:3)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</vt:lpstr>
      <vt:lpstr>Consolas</vt:lpstr>
      <vt:lpstr>근접</vt:lpstr>
      <vt:lpstr>화면 구현 </vt:lpstr>
      <vt:lpstr>목차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569</cp:revision>
  <dcterms:created xsi:type="dcterms:W3CDTF">2020-12-09T05:16:10Z</dcterms:created>
  <dcterms:modified xsi:type="dcterms:W3CDTF">2021-09-28T03:16:56Z</dcterms:modified>
</cp:coreProperties>
</file>