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1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3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2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1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13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2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3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3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8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cmicpc.net/JudgeOnline/upload/201009/3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26106"/>
            <a:ext cx="34575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84389" y="4005064"/>
            <a:ext cx="8793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그림과 같이 육각형으로 이루어진 벌집이 있다</a:t>
            </a:r>
            <a:r>
              <a:rPr lang="en-US" altLang="ko-KR" dirty="0"/>
              <a:t>. </a:t>
            </a:r>
            <a:r>
              <a:rPr lang="ko-KR" altLang="en-US" dirty="0"/>
              <a:t>그림에서 보는 바와 같이 중앙의 방 </a:t>
            </a:r>
            <a:r>
              <a:rPr lang="en-US" altLang="ko-KR" dirty="0"/>
              <a:t>1</a:t>
            </a:r>
            <a:r>
              <a:rPr lang="ko-KR" altLang="en-US" dirty="0"/>
              <a:t>부터 시작해서 이웃하는 방에 돌아가면서 </a:t>
            </a:r>
            <a:r>
              <a:rPr lang="en-US" altLang="ko-KR" dirty="0"/>
              <a:t>1</a:t>
            </a:r>
            <a:r>
              <a:rPr lang="ko-KR" altLang="en-US" dirty="0"/>
              <a:t>씩 증가하는 번호를 주소로 매길 수 있다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벌집의 중앙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방까지 최소 개수의 방을 지나서 갈 때 몇 개의 방을 지나가는지</a:t>
            </a:r>
            <a:r>
              <a:rPr lang="en-US" altLang="ko-KR" dirty="0"/>
              <a:t>(</a:t>
            </a:r>
            <a:r>
              <a:rPr lang="ko-KR" altLang="en-US" dirty="0"/>
              <a:t>시작과 끝을 포함하여</a:t>
            </a:r>
            <a:r>
              <a:rPr lang="en-US" altLang="ko-KR" dirty="0"/>
              <a:t>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13</a:t>
            </a:r>
            <a:r>
              <a:rPr lang="ko-KR" altLang="en-US" dirty="0"/>
              <a:t>까지는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58</a:t>
            </a:r>
            <a:r>
              <a:rPr lang="ko-KR" altLang="en-US" dirty="0"/>
              <a:t>까지는 </a:t>
            </a:r>
            <a:r>
              <a:rPr lang="en-US" altLang="ko-KR" dirty="0"/>
              <a:t>5</a:t>
            </a:r>
            <a:r>
              <a:rPr lang="ko-KR" altLang="en-US" dirty="0"/>
              <a:t>개를 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77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9492"/>
            <a:ext cx="10515600" cy="591747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사용자가 원하는 크기의 배열을 만드시오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배열 안에 숫자들을 </a:t>
            </a:r>
            <a:r>
              <a:rPr lang="ko-KR" altLang="en-US" dirty="0" err="1" smtClean="0"/>
              <a:t>집어넣으시오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배열 안의 숫자들을 오름차순과 내림차순으로 </a:t>
            </a:r>
            <a:r>
              <a:rPr lang="ko-KR" altLang="en-US" dirty="0" err="1" smtClean="0"/>
              <a:t>정렬하시오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3-1. C# </a:t>
            </a:r>
            <a:r>
              <a:rPr lang="ko-KR" altLang="en-US" dirty="0" smtClean="0"/>
              <a:t>자체 기능으로 해보기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3-2. </a:t>
            </a:r>
            <a:r>
              <a:rPr lang="ko-KR" altLang="en-US" dirty="0" smtClean="0"/>
              <a:t>스스로 </a:t>
            </a:r>
            <a:r>
              <a:rPr lang="ko-KR" altLang="en-US" dirty="0" err="1" smtClean="0"/>
              <a:t>알고리즘짜서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해보기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혹은 기존의 알고리즘 참고해도 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버블정렬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선택정렬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퀵정렬등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17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106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</cp:revision>
  <dcterms:created xsi:type="dcterms:W3CDTF">2022-01-11T00:01:41Z</dcterms:created>
  <dcterms:modified xsi:type="dcterms:W3CDTF">2022-01-11T00:43:48Z</dcterms:modified>
</cp:coreProperties>
</file>