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5171" y="1038565"/>
            <a:ext cx="7886700" cy="4717256"/>
          </a:xfrm>
        </p:spPr>
        <p:txBody>
          <a:bodyPr>
            <a:normAutofit fontScale="625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MyDbStudent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hakbeon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숫자와 영어로 구성되어 있고 최대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글자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</a:t>
            </a:r>
            <a:r>
              <a:rPr lang="en-US" altLang="ko-KR" dirty="0" smtClean="0"/>
              <a:t>(name) :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글자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나이</a:t>
            </a:r>
            <a:r>
              <a:rPr lang="en-US" altLang="ko-KR" dirty="0" smtClean="0"/>
              <a:t>(age)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학과코드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HakGwaCode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고정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영어와 숫자만 허용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MYDbHakgwa</a:t>
            </a:r>
            <a:r>
              <a:rPr lang="ko-KR" altLang="en-US" dirty="0" smtClean="0"/>
              <a:t> 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</a:t>
            </a:r>
            <a:r>
              <a:rPr lang="en-US" altLang="ko-KR" dirty="0" smtClean="0"/>
              <a:t>(Code) : </a:t>
            </a:r>
            <a:r>
              <a:rPr lang="ko-KR" altLang="en-US" dirty="0" smtClean="0"/>
              <a:t>고정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영어와 숫자만 허용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학과명</a:t>
            </a:r>
            <a:r>
              <a:rPr lang="en-US" altLang="ko-KR" dirty="0" smtClean="0"/>
              <a:t>(Name) :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글자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학생 테이블의 학과 코드는 학과 테이블의 코드에 영향 받음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001 </a:t>
            </a:r>
            <a:r>
              <a:rPr lang="ko-KR" altLang="en-US" dirty="0" err="1" smtClean="0"/>
              <a:t>컴공</a:t>
            </a:r>
            <a:r>
              <a:rPr lang="en-US" altLang="ko-KR" dirty="0" smtClean="0"/>
              <a:t>, 002 </a:t>
            </a:r>
            <a:r>
              <a:rPr lang="ko-KR" altLang="en-US" dirty="0" err="1" smtClean="0"/>
              <a:t>아동가족학</a:t>
            </a:r>
            <a:endParaRPr lang="en-US" altLang="ko-KR" dirty="0" smtClean="0"/>
          </a:p>
          <a:p>
            <a:r>
              <a:rPr lang="ko-KR" altLang="en-US" dirty="0" smtClean="0"/>
              <a:t>학생은 임의로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명 생성하되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명은 무조건 같은 과에 속할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02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74B316-84F3-49F7-A2A3-AF5A908B16ED}"/>
              </a:ext>
            </a:extLst>
          </p:cNvPr>
          <p:cNvSpPr txBox="1"/>
          <p:nvPr/>
        </p:nvSpPr>
        <p:spPr>
          <a:xfrm>
            <a:off x="264695" y="1069407"/>
            <a:ext cx="8715848" cy="237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K</a:t>
            </a:r>
            <a:r>
              <a:rPr lang="ko-KR" altLang="en-US" sz="1350" dirty="0"/>
              <a:t>학교의 많은 학생들을 효율적으로 관리하고자 데이터베이스를 구축하였고</a:t>
            </a:r>
            <a:r>
              <a:rPr lang="en-US" altLang="ko-KR" sz="1350" dirty="0"/>
              <a:t>, </a:t>
            </a:r>
          </a:p>
          <a:p>
            <a:r>
              <a:rPr lang="ko-KR" altLang="en-US" sz="1350" dirty="0"/>
              <a:t>아래 표를 이용하여 학생 및 학과 데이터 를 정리하였다</a:t>
            </a:r>
            <a:r>
              <a:rPr lang="en-US" altLang="ko-KR" sz="1350" dirty="0"/>
              <a:t>. </a:t>
            </a:r>
          </a:p>
          <a:p>
            <a:r>
              <a:rPr lang="ko-KR" altLang="en-US" sz="1350" dirty="0"/>
              <a:t>이 자료들을 바탕으로 아래 요구사항들을 </a:t>
            </a:r>
            <a:r>
              <a:rPr lang="ko-KR" altLang="en-US" sz="1350" dirty="0" err="1"/>
              <a:t>해결하시오</a:t>
            </a:r>
            <a:r>
              <a:rPr lang="en-US" altLang="ko-KR" sz="1350" dirty="0"/>
              <a:t>. 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1) </a:t>
            </a:r>
            <a:r>
              <a:rPr lang="ko-KR" altLang="en-US" sz="1350" dirty="0"/>
              <a:t>아래 표들을 이용하여 </a:t>
            </a:r>
            <a:r>
              <a:rPr lang="en-US" altLang="ko-KR" sz="1350" dirty="0" err="1"/>
              <a:t>mykbstudent</a:t>
            </a:r>
            <a:r>
              <a:rPr lang="en-US" altLang="ko-KR" sz="1350" dirty="0"/>
              <a:t> </a:t>
            </a:r>
            <a:r>
              <a:rPr lang="ko-KR" altLang="en-US" sz="1350" dirty="0"/>
              <a:t>테이블과 </a:t>
            </a:r>
            <a:r>
              <a:rPr lang="en-US" altLang="ko-KR" sz="1350" dirty="0" err="1"/>
              <a:t>mykbmajor</a:t>
            </a:r>
            <a:r>
              <a:rPr lang="en-US" altLang="ko-KR" sz="1350" dirty="0"/>
              <a:t> </a:t>
            </a:r>
            <a:r>
              <a:rPr lang="ko-KR" altLang="en-US" sz="1350" dirty="0"/>
              <a:t>테이블을 </a:t>
            </a:r>
            <a:r>
              <a:rPr lang="ko-KR" altLang="en-US" sz="1350" dirty="0" err="1"/>
              <a:t>생성하시오</a:t>
            </a:r>
            <a:r>
              <a:rPr lang="en-US" altLang="ko-KR" sz="1350" dirty="0"/>
              <a:t>. 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2) </a:t>
            </a:r>
            <a:r>
              <a:rPr lang="ko-KR" altLang="en-US" sz="1350" dirty="0"/>
              <a:t>등록일을 표기하지 않을 경우 데이터 등록 시점을 등록일로 등록할 수 있도록 </a:t>
            </a:r>
            <a:r>
              <a:rPr lang="ko-KR" altLang="en-US" sz="1350" dirty="0" err="1"/>
              <a:t>하시오</a:t>
            </a:r>
            <a:r>
              <a:rPr lang="en-US" altLang="ko-KR" sz="1350" dirty="0"/>
              <a:t>. </a:t>
            </a:r>
            <a:endParaRPr lang="en-US" altLang="ko-KR" sz="1350" dirty="0"/>
          </a:p>
          <a:p>
            <a:endParaRPr lang="en-US" altLang="ko-KR" sz="1350" dirty="0"/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3) </a:t>
            </a:r>
            <a:r>
              <a:rPr lang="ko-KR" altLang="en-US" sz="1350" dirty="0"/>
              <a:t>각 테이블들의 기본키를 </a:t>
            </a:r>
            <a:r>
              <a:rPr lang="ko-KR" altLang="en-US" sz="1350" dirty="0" err="1"/>
              <a:t>지정하시오</a:t>
            </a:r>
            <a:r>
              <a:rPr lang="en-US" altLang="ko-KR" sz="1350" dirty="0"/>
              <a:t>. 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4) </a:t>
            </a:r>
            <a:r>
              <a:rPr lang="ko-KR" altLang="en-US" sz="1350" dirty="0"/>
              <a:t>두 </a:t>
            </a:r>
            <a:r>
              <a:rPr lang="ko-KR" altLang="en-US" sz="1350" dirty="0" err="1"/>
              <a:t>테이블간의</a:t>
            </a:r>
            <a:r>
              <a:rPr lang="ko-KR" altLang="en-US" sz="1350" dirty="0"/>
              <a:t> 공통된 </a:t>
            </a:r>
            <a:r>
              <a:rPr lang="en-US" altLang="ko-KR" sz="1350" dirty="0"/>
              <a:t>column</a:t>
            </a:r>
            <a:r>
              <a:rPr lang="ko-KR" altLang="en-US" sz="1350" dirty="0"/>
              <a:t>을 이용하여 외래키를 </a:t>
            </a:r>
            <a:r>
              <a:rPr lang="ko-KR" altLang="en-US" sz="1350" dirty="0" err="1"/>
              <a:t>지정하시오</a:t>
            </a:r>
            <a:r>
              <a:rPr lang="en-US" altLang="ko-KR" sz="1350" dirty="0"/>
              <a:t>. 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5) </a:t>
            </a:r>
            <a:r>
              <a:rPr lang="ko-KR" altLang="en-US" sz="1350" dirty="0"/>
              <a:t>아래 예시 데이터를 이용하여 두 테이블에 값을 </a:t>
            </a:r>
            <a:r>
              <a:rPr lang="ko-KR" altLang="en-US" sz="1350" dirty="0" err="1"/>
              <a:t>입력하시오</a:t>
            </a:r>
            <a:r>
              <a:rPr lang="en-US" altLang="ko-KR" sz="1350" dirty="0"/>
              <a:t>. (</a:t>
            </a:r>
            <a:r>
              <a:rPr lang="ko-KR" altLang="en-US" sz="1350" dirty="0"/>
              <a:t>학생 </a:t>
            </a:r>
            <a:r>
              <a:rPr lang="en-US" altLang="ko-KR" sz="1350" dirty="0"/>
              <a:t>3</a:t>
            </a:r>
            <a:r>
              <a:rPr lang="ko-KR" altLang="en-US" sz="1350" dirty="0"/>
              <a:t>명 이상</a:t>
            </a:r>
            <a:r>
              <a:rPr lang="en-US" altLang="ko-KR" sz="1350" dirty="0"/>
              <a:t>, </a:t>
            </a:r>
            <a:r>
              <a:rPr lang="ko-KR" altLang="en-US" sz="1350" dirty="0"/>
              <a:t>학과데이터 </a:t>
            </a:r>
            <a:r>
              <a:rPr lang="en-US" altLang="ko-KR" sz="1350" dirty="0"/>
              <a:t>2</a:t>
            </a:r>
            <a:r>
              <a:rPr lang="ko-KR" altLang="en-US" sz="1350" dirty="0"/>
              <a:t>개 이상</a:t>
            </a:r>
            <a:r>
              <a:rPr lang="en-US" altLang="ko-KR" sz="1350" dirty="0"/>
              <a:t>)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6) </a:t>
            </a:r>
            <a:r>
              <a:rPr lang="ko-KR" altLang="en-US" sz="1350" dirty="0"/>
              <a:t>이름 학번 </a:t>
            </a:r>
            <a:r>
              <a:rPr lang="ko-KR" altLang="en-US" sz="1350" dirty="0" err="1"/>
              <a:t>학과명이</a:t>
            </a:r>
            <a:r>
              <a:rPr lang="ko-KR" altLang="en-US" sz="1350" dirty="0"/>
              <a:t> 나오게 </a:t>
            </a:r>
            <a:r>
              <a:rPr lang="ko-KR" altLang="en-US" sz="1350" dirty="0" err="1"/>
              <a:t>출력하시오</a:t>
            </a:r>
            <a:r>
              <a:rPr lang="en-US" altLang="ko-KR" sz="1350" dirty="0"/>
              <a:t>.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7) </a:t>
            </a:r>
            <a:r>
              <a:rPr lang="ko-KR" altLang="en-US" sz="1350" dirty="0"/>
              <a:t>요구사항</a:t>
            </a:r>
            <a:r>
              <a:rPr lang="en-US" altLang="ko-KR" sz="1350" dirty="0"/>
              <a:t>6</a:t>
            </a:r>
            <a:r>
              <a:rPr lang="ko-KR" altLang="en-US" sz="1350" dirty="0"/>
              <a:t>과 </a:t>
            </a:r>
            <a:r>
              <a:rPr lang="ko-KR" altLang="en-US" sz="1350" dirty="0" err="1"/>
              <a:t>동일하되</a:t>
            </a:r>
            <a:r>
              <a:rPr lang="en-US" altLang="ko-KR" sz="1350" dirty="0"/>
              <a:t>, </a:t>
            </a:r>
            <a:r>
              <a:rPr lang="ko-KR" altLang="en-US" sz="1350" dirty="0"/>
              <a:t>특정 학과에 대해서만 </a:t>
            </a:r>
            <a:r>
              <a:rPr lang="ko-KR" altLang="en-US" sz="1350" dirty="0" err="1"/>
              <a:t>출력하시오</a:t>
            </a:r>
            <a:r>
              <a:rPr lang="en-US" altLang="ko-KR" sz="1350" dirty="0"/>
              <a:t>.</a:t>
            </a:r>
            <a:endParaRPr lang="ko-KR" altLang="en-US" sz="135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2044" y="2154225"/>
            <a:ext cx="4850091" cy="21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25" dirty="0">
                <a:solidFill>
                  <a:srgbClr val="111111"/>
                </a:solidFill>
                <a:latin typeface="Arial" panose="020B0604020202020204" pitchFamily="34" charset="0"/>
              </a:rPr>
              <a:t>타입은 </a:t>
            </a:r>
            <a:r>
              <a:rPr lang="en-US" altLang="ko-KR" sz="825" dirty="0">
                <a:solidFill>
                  <a:srgbClr val="111111"/>
                </a:solidFill>
                <a:latin typeface="Arial" panose="020B0604020202020204" pitchFamily="34" charset="0"/>
              </a:rPr>
              <a:t>timestamp</a:t>
            </a:r>
            <a:r>
              <a:rPr lang="ko-KR" altLang="en-US" sz="825" dirty="0">
                <a:solidFill>
                  <a:srgbClr val="111111"/>
                </a:solidFill>
                <a:latin typeface="Arial" panose="020B0604020202020204" pitchFamily="34" charset="0"/>
              </a:rPr>
              <a:t>나 </a:t>
            </a:r>
            <a:r>
              <a:rPr lang="en-US" altLang="ko-KR" sz="825" dirty="0">
                <a:solidFill>
                  <a:srgbClr val="111111"/>
                </a:solidFill>
                <a:latin typeface="Arial" panose="020B0604020202020204" pitchFamily="34" charset="0"/>
              </a:rPr>
              <a:t>date</a:t>
            </a:r>
            <a:r>
              <a:rPr lang="ko-KR" altLang="en-US" sz="825" dirty="0">
                <a:solidFill>
                  <a:srgbClr val="111111"/>
                </a:solidFill>
                <a:latin typeface="Arial" panose="020B0604020202020204" pitchFamily="34" charset="0"/>
              </a:rPr>
              <a:t>로 하고 </a:t>
            </a:r>
            <a:r>
              <a:rPr lang="ko-KR" altLang="en-US" sz="825" dirty="0" err="1">
                <a:solidFill>
                  <a:srgbClr val="111111"/>
                </a:solidFill>
                <a:latin typeface="Arial" panose="020B0604020202020204" pitchFamily="34" charset="0"/>
              </a:rPr>
              <a:t>디폴트값은</a:t>
            </a:r>
            <a:r>
              <a:rPr lang="ko-KR" altLang="en-US" sz="825" dirty="0">
                <a:solidFill>
                  <a:srgbClr val="111111"/>
                </a:solidFill>
                <a:latin typeface="Arial" panose="020B0604020202020204" pitchFamily="34" charset="0"/>
              </a:rPr>
              <a:t> </a:t>
            </a:r>
            <a:r>
              <a:rPr lang="en-US" altLang="ko-KR" sz="825" dirty="0" err="1">
                <a:solidFill>
                  <a:srgbClr val="111111"/>
                </a:solidFill>
                <a:latin typeface="Arial" panose="020B0604020202020204" pitchFamily="34" charset="0"/>
              </a:rPr>
              <a:t>sysdate</a:t>
            </a:r>
            <a:r>
              <a:rPr lang="ko-KR" altLang="en-US" sz="825" dirty="0">
                <a:solidFill>
                  <a:srgbClr val="111111"/>
                </a:solidFill>
                <a:latin typeface="Arial" panose="020B0604020202020204" pitchFamily="34" charset="0"/>
              </a:rPr>
              <a:t>로 할 것</a:t>
            </a:r>
            <a:endParaRPr lang="ko-KR" altLang="ko-KR" sz="135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43" y="3522379"/>
            <a:ext cx="7379494" cy="182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219</Words>
  <Application>Microsoft Office PowerPoint</Application>
  <PresentationFormat>화면 슬라이드 쇼(4:3)</PresentationFormat>
  <Paragraphs>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KB</cp:lastModifiedBy>
  <cp:revision>2</cp:revision>
  <dcterms:created xsi:type="dcterms:W3CDTF">2006-10-05T04:04:58Z</dcterms:created>
  <dcterms:modified xsi:type="dcterms:W3CDTF">2021-12-28T03:38:22Z</dcterms:modified>
</cp:coreProperties>
</file>