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>
        <p:scale>
          <a:sx n="75" d="100"/>
          <a:sy n="75" d="100"/>
        </p:scale>
        <p:origin x="1896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1B93-4BB1-4CC5-8516-565764CCE2BB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06A8-274F-48A6-A27D-FF6DF11E5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3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1B93-4BB1-4CC5-8516-565764CCE2BB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06A8-274F-48A6-A27D-FF6DF11E5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85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1B93-4BB1-4CC5-8516-565764CCE2BB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06A8-274F-48A6-A27D-FF6DF11E5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50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1B93-4BB1-4CC5-8516-565764CCE2BB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06A8-274F-48A6-A27D-FF6DF11E5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29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1B93-4BB1-4CC5-8516-565764CCE2BB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06A8-274F-48A6-A27D-FF6DF11E5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22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1B93-4BB1-4CC5-8516-565764CCE2BB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06A8-274F-48A6-A27D-FF6DF11E5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42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1B93-4BB1-4CC5-8516-565764CCE2BB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06A8-274F-48A6-A27D-FF6DF11E5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16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1B93-4BB1-4CC5-8516-565764CCE2BB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06A8-274F-48A6-A27D-FF6DF11E5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53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1B93-4BB1-4CC5-8516-565764CCE2BB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06A8-274F-48A6-A27D-FF6DF11E5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39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1B93-4BB1-4CC5-8516-565764CCE2BB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06A8-274F-48A6-A27D-FF6DF11E5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9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1B93-4BB1-4CC5-8516-565764CCE2BB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06A8-274F-48A6-A27D-FF6DF11E5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2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41B93-4BB1-4CC5-8516-565764CCE2BB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906A8-274F-48A6-A27D-FF6DF11E5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85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3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99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33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0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2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2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1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2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0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5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0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8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2</cp:revision>
  <dcterms:created xsi:type="dcterms:W3CDTF">2021-07-09T00:58:21Z</dcterms:created>
  <dcterms:modified xsi:type="dcterms:W3CDTF">2021-07-09T01:10:35Z</dcterms:modified>
</cp:coreProperties>
</file>