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사람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학과별 학점 가장 높은 사람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45064"/>
              </p:ext>
            </p:extLst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 (50)</a:t>
                      </a:r>
                    </a:p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97" y="4233480"/>
            <a:ext cx="4217665" cy="1748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6025" y="355342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박수홍 데이터가 있다면 </a:t>
            </a:r>
            <a:r>
              <a:rPr lang="ko-KR" altLang="en-US" err="1" smtClean="0"/>
              <a:t>박소훙과</a:t>
            </a:r>
            <a:r>
              <a:rPr lang="ko-KR" altLang="en-US" smtClean="0"/>
              <a:t> 김제동이 나올 것이다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232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9</cp:revision>
  <dcterms:created xsi:type="dcterms:W3CDTF">2021-12-28T16:44:59Z</dcterms:created>
  <dcterms:modified xsi:type="dcterms:W3CDTF">2021-12-29T06:49:35Z</dcterms:modified>
</cp:coreProperties>
</file>