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5171" y="1038565"/>
            <a:ext cx="7886700" cy="4717256"/>
          </a:xfrm>
        </p:spPr>
        <p:txBody>
          <a:bodyPr>
            <a:normAutofit fontScale="6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MyDbStudent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hakbeon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숫자와 영어로 구성되어 있고 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나이</a:t>
            </a:r>
            <a:r>
              <a:rPr lang="en-US" altLang="ko-KR" dirty="0" smtClean="0"/>
              <a:t>(age)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학과코드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HakGwaCode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MYDbHakgwa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</a:t>
            </a:r>
            <a:r>
              <a:rPr lang="en-US" altLang="ko-KR" dirty="0" smtClean="0"/>
              <a:t>(Code) :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영어와 숫자만 허용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학생 테이블의 학과 코드는 학과 테이블의 코드에 영향 받음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001 </a:t>
            </a:r>
            <a:r>
              <a:rPr lang="ko-KR" altLang="en-US" dirty="0" err="1" smtClean="0"/>
              <a:t>컴공</a:t>
            </a:r>
            <a:r>
              <a:rPr lang="en-US" altLang="ko-KR" dirty="0" smtClean="0"/>
              <a:t>, 002 </a:t>
            </a:r>
            <a:r>
              <a:rPr lang="ko-KR" altLang="en-US" dirty="0" err="1" smtClean="0"/>
              <a:t>아동가족학</a:t>
            </a:r>
            <a:endParaRPr lang="en-US" altLang="ko-KR" dirty="0" smtClean="0"/>
          </a:p>
          <a:p>
            <a:r>
              <a:rPr lang="ko-KR" altLang="en-US" dirty="0" smtClean="0"/>
              <a:t>학생은 임의로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 생성하되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명은 무조건 같은 과에 속할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74B316-84F3-49F7-A2A3-AF5A908B16ED}"/>
              </a:ext>
            </a:extLst>
          </p:cNvPr>
          <p:cNvSpPr txBox="1"/>
          <p:nvPr/>
        </p:nvSpPr>
        <p:spPr>
          <a:xfrm>
            <a:off x="264695" y="1069407"/>
            <a:ext cx="871584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K</a:t>
            </a:r>
            <a:r>
              <a:rPr lang="ko-KR" altLang="en-US" sz="1350" dirty="0"/>
              <a:t>학교의 많은 학생들을 효율적으로 관리하고자 데이터베이스를 구축하였고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/>
              <a:t>아래 표를 이용하여 학생 및 학과 데이터 를 정리하였다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이 자료들을 바탕으로 아래 요구사항들을 </a:t>
            </a:r>
            <a:r>
              <a:rPr lang="ko-KR" altLang="en-US" sz="1350" dirty="0" err="1"/>
              <a:t>해결하시오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1) </a:t>
            </a:r>
            <a:r>
              <a:rPr lang="ko-KR" altLang="en-US" sz="1350" dirty="0"/>
              <a:t>아래 표들을 이용하여 </a:t>
            </a:r>
            <a:r>
              <a:rPr lang="en-US" altLang="ko-KR" sz="1350" dirty="0" err="1"/>
              <a:t>mykbstudent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테이블과 </a:t>
            </a:r>
            <a:r>
              <a:rPr lang="en-US" altLang="ko-KR" sz="1350" dirty="0" err="1"/>
              <a:t>mykbmajor</a:t>
            </a:r>
            <a:r>
              <a:rPr lang="en-US" altLang="ko-KR" sz="1350" dirty="0"/>
              <a:t> </a:t>
            </a:r>
            <a:r>
              <a:rPr lang="ko-KR" altLang="en-US" sz="1350" dirty="0"/>
              <a:t>테이블을 </a:t>
            </a:r>
            <a:r>
              <a:rPr lang="ko-KR" altLang="en-US" sz="1350" dirty="0" err="1"/>
              <a:t>생성하시오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2) </a:t>
            </a:r>
            <a:r>
              <a:rPr lang="ko-KR" altLang="en-US" sz="1350" dirty="0"/>
              <a:t>등록일을 표기하지 않을 경우 데이터 등록 시점을 등록일로 등록할 수 있도록 </a:t>
            </a:r>
            <a:r>
              <a:rPr lang="ko-KR" altLang="en-US" sz="1350" dirty="0" err="1"/>
              <a:t>하시오</a:t>
            </a:r>
            <a:r>
              <a:rPr lang="en-US" altLang="ko-KR" sz="1350" dirty="0"/>
              <a:t>. </a:t>
            </a:r>
          </a:p>
          <a:p>
            <a:endParaRPr lang="en-US" altLang="ko-KR" sz="1350" dirty="0"/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3) </a:t>
            </a:r>
            <a:r>
              <a:rPr lang="ko-KR" altLang="en-US" sz="1350" dirty="0"/>
              <a:t>각 테이블들의 기본키를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4) </a:t>
            </a:r>
            <a:r>
              <a:rPr lang="ko-KR" altLang="en-US" sz="1350" dirty="0"/>
              <a:t>두 </a:t>
            </a:r>
            <a:r>
              <a:rPr lang="ko-KR" altLang="en-US" sz="1350" dirty="0" err="1"/>
              <a:t>테이블간의</a:t>
            </a:r>
            <a:r>
              <a:rPr lang="ko-KR" altLang="en-US" sz="1350" dirty="0"/>
              <a:t> 공통된 </a:t>
            </a:r>
            <a:r>
              <a:rPr lang="en-US" altLang="ko-KR" sz="1350" dirty="0"/>
              <a:t>column</a:t>
            </a:r>
            <a:r>
              <a:rPr lang="ko-KR" altLang="en-US" sz="1350" dirty="0"/>
              <a:t>을 이용하여 외래키를 </a:t>
            </a:r>
            <a:r>
              <a:rPr lang="ko-KR" altLang="en-US" sz="1350" dirty="0" err="1"/>
              <a:t>지정하시오</a:t>
            </a:r>
            <a:r>
              <a:rPr lang="en-US" altLang="ko-KR" sz="1350" dirty="0"/>
              <a:t>. 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5) </a:t>
            </a:r>
            <a:r>
              <a:rPr lang="ko-KR" altLang="en-US" sz="1350" dirty="0"/>
              <a:t>아래 예시 데이터를 이용하여 두 테이블에 값을 </a:t>
            </a:r>
            <a:r>
              <a:rPr lang="ko-KR" altLang="en-US" sz="1350" dirty="0" err="1"/>
              <a:t>입력하시오</a:t>
            </a:r>
            <a:r>
              <a:rPr lang="en-US" altLang="ko-KR" sz="1350" dirty="0"/>
              <a:t>. (</a:t>
            </a:r>
            <a:r>
              <a:rPr lang="ko-KR" altLang="en-US" sz="1350" dirty="0"/>
              <a:t>학생 </a:t>
            </a:r>
            <a:r>
              <a:rPr lang="en-US" altLang="ko-KR" sz="1350" dirty="0"/>
              <a:t>3</a:t>
            </a:r>
            <a:r>
              <a:rPr lang="ko-KR" altLang="en-US" sz="1350" dirty="0"/>
              <a:t>명 이상</a:t>
            </a:r>
            <a:r>
              <a:rPr lang="en-US" altLang="ko-KR" sz="1350" dirty="0"/>
              <a:t>, </a:t>
            </a:r>
            <a:r>
              <a:rPr lang="ko-KR" altLang="en-US" sz="1350" dirty="0"/>
              <a:t>학과데이터 </a:t>
            </a:r>
            <a:r>
              <a:rPr lang="en-US" altLang="ko-KR" sz="1350" dirty="0"/>
              <a:t>2</a:t>
            </a:r>
            <a:r>
              <a:rPr lang="ko-KR" altLang="en-US" sz="1350" dirty="0"/>
              <a:t>개 이상</a:t>
            </a:r>
            <a:r>
              <a:rPr lang="en-US" altLang="ko-KR" sz="1350" dirty="0"/>
              <a:t>)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6) </a:t>
            </a:r>
            <a:r>
              <a:rPr lang="ko-KR" altLang="en-US" sz="1350" dirty="0"/>
              <a:t>이름 학번 </a:t>
            </a:r>
            <a:r>
              <a:rPr lang="ko-KR" altLang="en-US" sz="1350" dirty="0" err="1"/>
              <a:t>학과명이</a:t>
            </a:r>
            <a:r>
              <a:rPr lang="ko-KR" altLang="en-US" sz="1350" dirty="0"/>
              <a:t> 나오게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요구사항 </a:t>
            </a:r>
            <a:r>
              <a:rPr lang="en-US" altLang="ko-KR" sz="1350" dirty="0"/>
              <a:t>7) </a:t>
            </a:r>
            <a:r>
              <a:rPr lang="ko-KR" altLang="en-US" sz="1350" dirty="0"/>
              <a:t>요구사항</a:t>
            </a:r>
            <a:r>
              <a:rPr lang="en-US" altLang="ko-KR" sz="1350" dirty="0"/>
              <a:t>6</a:t>
            </a:r>
            <a:r>
              <a:rPr lang="ko-KR" altLang="en-US" sz="1350" dirty="0"/>
              <a:t>과 </a:t>
            </a:r>
            <a:r>
              <a:rPr lang="ko-KR" altLang="en-US" sz="1350" dirty="0" err="1"/>
              <a:t>동일하되</a:t>
            </a:r>
            <a:r>
              <a:rPr lang="en-US" altLang="ko-KR" sz="1350" dirty="0"/>
              <a:t>, </a:t>
            </a:r>
            <a:r>
              <a:rPr lang="ko-KR" altLang="en-US" sz="1350" dirty="0"/>
              <a:t>특정 학과에 대해서만 </a:t>
            </a:r>
            <a:r>
              <a:rPr lang="ko-KR" altLang="en-US" sz="1350" dirty="0" err="1"/>
              <a:t>출력하시오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044" y="2154225"/>
            <a:ext cx="4850091" cy="2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타입은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timestamp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나 </a:t>
            </a:r>
            <a:r>
              <a:rPr lang="en-US" altLang="ko-KR" sz="825" dirty="0">
                <a:solidFill>
                  <a:srgbClr val="111111"/>
                </a:solidFill>
                <a:latin typeface="Arial" panose="020B0604020202020204" pitchFamily="34" charset="0"/>
              </a:rPr>
              <a:t>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하고 </a:t>
            </a:r>
            <a:r>
              <a:rPr lang="ko-KR" altLang="en-US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디폴트값은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25" dirty="0" err="1">
                <a:solidFill>
                  <a:srgbClr val="111111"/>
                </a:solidFill>
                <a:latin typeface="Arial" panose="020B0604020202020204" pitchFamily="34" charset="0"/>
              </a:rPr>
              <a:t>sysdate</a:t>
            </a:r>
            <a:r>
              <a:rPr lang="ko-KR" altLang="en-US" sz="825" dirty="0">
                <a:solidFill>
                  <a:srgbClr val="111111"/>
                </a:solidFill>
                <a:latin typeface="Arial" panose="020B0604020202020204" pitchFamily="34" charset="0"/>
              </a:rPr>
              <a:t>로 할 것</a:t>
            </a:r>
            <a:endParaRPr lang="ko-KR" altLang="ko-KR" sz="135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3" y="3522379"/>
            <a:ext cx="73794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Book</a:t>
            </a:r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 err="1"/>
              <a:t>b</a:t>
            </a:r>
            <a:r>
              <a:rPr lang="en-US" altLang="ko-KR" dirty="0" err="1" smtClean="0"/>
              <a:t>ookname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 문자열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ublisher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 허용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price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Customer</a:t>
            </a:r>
          </a:p>
          <a:p>
            <a:pPr lvl="1"/>
            <a:r>
              <a:rPr lang="en-US" altLang="ko-KR" dirty="0" err="1"/>
              <a:t>c</a:t>
            </a:r>
            <a:r>
              <a:rPr lang="en-US" altLang="ko-KR" dirty="0" err="1" smtClean="0"/>
              <a:t>ustid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중복되면 안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r>
              <a:rPr lang="en-US" altLang="ko-KR" dirty="0"/>
              <a:t>n</a:t>
            </a:r>
            <a:r>
              <a:rPr lang="en-US" altLang="ko-KR" dirty="0" smtClean="0"/>
              <a:t>ame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ddress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phone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바이트</a:t>
            </a:r>
            <a:r>
              <a:rPr lang="ko-KR" altLang="en-US" dirty="0"/>
              <a:t> 문자열</a:t>
            </a:r>
          </a:p>
        </p:txBody>
      </p:sp>
    </p:spTree>
    <p:extLst>
      <p:ext uri="{BB962C8B-B14F-4D97-AF65-F5344CB8AC3E}">
        <p14:creationId xmlns:p14="http://schemas.microsoft.com/office/powerpoint/2010/main" val="2813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748576" y="1302534"/>
          <a:ext cx="2761080" cy="2343722"/>
        </p:xfrm>
        <a:graphic>
          <a:graphicData uri="http://schemas.openxmlformats.org/drawingml/2006/table">
            <a:tbl>
              <a:tblPr/>
              <a:tblGrid>
                <a:gridCol w="542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9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축구아는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여자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50085" y="4013195"/>
          <a:ext cx="2773133" cy="1295019"/>
        </p:xfrm>
        <a:graphic>
          <a:graphicData uri="http://schemas.openxmlformats.org/drawingml/2006/table">
            <a:tbl>
              <a:tblPr/>
              <a:tblGrid>
                <a:gridCol w="4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7426" y="3622981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Book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  <a:endParaRPr lang="ko-KR" altLang="en-US" sz="1050" b="1" dirty="0"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426" y="5308214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>
                <a:ea typeface="맑은 고딕" panose="020B0503020000020004" pitchFamily="50" charset="-127"/>
              </a:rPr>
              <a:t>Customer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  <a:endParaRPr lang="ko-KR" altLang="en-US" sz="105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8650" y="2283632"/>
          <a:ext cx="3078343" cy="2465637"/>
        </p:xfrm>
        <a:graphic>
          <a:graphicData uri="http://schemas.openxmlformats.org/drawingml/2006/table">
            <a:tbl>
              <a:tblPr/>
              <a:tblGrid>
                <a:gridCol w="51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2014-07-01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2014-07-03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2014-07-04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2014-07-05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2014-07-07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2014-07-09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741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2014-07-10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8578" marR="48578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4550758"/>
            <a:ext cx="1404156" cy="216024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r>
              <a:rPr lang="en-US" altLang="ko-KR" sz="1050" b="1" dirty="0">
                <a:ea typeface="맑은 고딕" panose="020B0503020000020004" pitchFamily="50" charset="-127"/>
              </a:rPr>
              <a:t>Orders </a:t>
            </a:r>
            <a:r>
              <a:rPr lang="ko-KR" altLang="en-US" sz="1050" b="1" dirty="0">
                <a:ea typeface="맑은 고딕" panose="020B0503020000020004" pitchFamily="50" charset="-127"/>
              </a:rPr>
              <a:t>테이블</a:t>
            </a:r>
            <a:endParaRPr lang="ko-KR" altLang="en-US" sz="1050" b="1" dirty="0"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81450" y="2413870"/>
            <a:ext cx="49505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단</a:t>
            </a:r>
            <a:r>
              <a:rPr lang="en-US" altLang="ko-KR" sz="1350" dirty="0"/>
              <a:t>, </a:t>
            </a:r>
            <a:r>
              <a:rPr lang="en-US" altLang="ko-KR" sz="1350" dirty="0" err="1"/>
              <a:t>custid</a:t>
            </a:r>
            <a:r>
              <a:rPr lang="ko-KR" altLang="en-US" sz="1350" dirty="0"/>
              <a:t>와 </a:t>
            </a:r>
            <a:r>
              <a:rPr lang="en-US" altLang="ko-KR" sz="1350" dirty="0" err="1"/>
              <a:t>bookid</a:t>
            </a:r>
            <a:r>
              <a:rPr lang="ko-KR" altLang="en-US" sz="1350" dirty="0"/>
              <a:t>는 각각 </a:t>
            </a:r>
            <a:r>
              <a:rPr lang="en-US" altLang="ko-KR" sz="1350" dirty="0"/>
              <a:t>Customer </a:t>
            </a:r>
            <a:r>
              <a:rPr lang="ko-KR" altLang="en-US" sz="1350" dirty="0"/>
              <a:t>와 </a:t>
            </a:r>
            <a:r>
              <a:rPr lang="en-US" altLang="ko-KR" sz="1350" dirty="0"/>
              <a:t>Book</a:t>
            </a:r>
            <a:r>
              <a:rPr lang="ko-KR" altLang="en-US" sz="1350" dirty="0"/>
              <a:t>의 영향을 받음</a:t>
            </a:r>
            <a:endParaRPr lang="en-US" altLang="ko-KR" sz="1350" dirty="0"/>
          </a:p>
          <a:p>
            <a:r>
              <a:rPr lang="en-US" altLang="ko-KR" sz="1350" dirty="0" err="1"/>
              <a:t>orderid</a:t>
            </a:r>
            <a:r>
              <a:rPr lang="ko-KR" altLang="en-US" sz="1350" dirty="0"/>
              <a:t>는 순차적으로 증가하는 정수</a:t>
            </a:r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4081450" y="2992328"/>
            <a:ext cx="469231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dirty="0"/>
              <a:t>만약 데이터가 추가되지 않는 것이 있다면 원인을 밝히고</a:t>
            </a:r>
            <a:r>
              <a:rPr lang="en-US" altLang="ko-KR" sz="1350" dirty="0"/>
              <a:t>, </a:t>
            </a:r>
          </a:p>
          <a:p>
            <a:r>
              <a:rPr lang="ko-KR" altLang="en-US" sz="1350" dirty="0" err="1"/>
              <a:t>해결하시오</a:t>
            </a:r>
            <a:r>
              <a:rPr lang="en-US" altLang="ko-KR" sz="1350" dirty="0"/>
              <a:t>.</a:t>
            </a:r>
          </a:p>
          <a:p>
            <a:r>
              <a:rPr lang="en-US" altLang="ko-KR" sz="1350" dirty="0"/>
              <a:t>(</a:t>
            </a:r>
            <a:r>
              <a:rPr lang="ko-KR" altLang="en-US" sz="1350" dirty="0"/>
              <a:t>데이터를 추가를 하기는 해야 함</a:t>
            </a:r>
            <a:r>
              <a:rPr lang="en-US" altLang="ko-KR" sz="1350" dirty="0"/>
              <a:t>)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850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443</Words>
  <Application>Microsoft Office PowerPoint</Application>
  <PresentationFormat>화면 슬라이드 쇼(4:3)</PresentationFormat>
  <Paragraphs>170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테이블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3</cp:revision>
  <dcterms:created xsi:type="dcterms:W3CDTF">2006-10-05T04:04:58Z</dcterms:created>
  <dcterms:modified xsi:type="dcterms:W3CDTF">2021-12-28T05:13:47Z</dcterms:modified>
</cp:coreProperties>
</file>