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944B7-13E1-4AB4-8DAC-3AA08E5C9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35C9B7-7F6E-42A7-A162-AE7303F8B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817F86-68E0-471D-B147-BE54341CF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694B-FE6F-433E-A2BF-5AA5B73DEBEB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86B9AC-400F-4229-8AF0-6F3D58D6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1FCA22-C1C9-41BD-A9F0-4D3B2957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2A97-6923-4EF1-8501-93BEB64CF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48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E484F-6CFB-4723-A63C-2EC0268CF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EC6B5E-652D-424F-B948-93DB0BCFF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BCB17-99E8-45BA-BB6A-EE29ED1A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694B-FE6F-433E-A2BF-5AA5B73DEBEB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0918B-1A95-4C93-BCE9-2AF261F33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3B8B98-5DB7-4874-895F-2CBDB0DB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2A97-6923-4EF1-8501-93BEB64CF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14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C4F26F-0569-4B33-98C6-3AC6C4039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0A9090-3FC1-40C4-B1DE-313289B6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CA2646-26ED-4FF4-969E-C4CE16C8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694B-FE6F-433E-A2BF-5AA5B73DEBEB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79A305-B2AE-490D-8C8F-A2E8E83F6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276C3A-DCF5-42B6-A9A7-5A9B066E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2A97-6923-4EF1-8501-93BEB64CF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19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D6982-C59F-437B-9778-EC092134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71417A-AFDA-4776-BE97-DE54F2E55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26904-EC3B-4CFB-9ECA-EA6C9051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694B-FE6F-433E-A2BF-5AA5B73DEBEB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347CD-FC4E-4FF9-8417-575AC773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BCD04-20F7-45E7-916A-225E2097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2A97-6923-4EF1-8501-93BEB64CF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02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5BCAA-D230-4FE2-907A-565871528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B153BA-0821-4567-B3DF-774C934B0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C01BA7-EA4B-4C93-BF01-FE2E59EF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694B-FE6F-433E-A2BF-5AA5B73DEBEB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48AA53-759F-4BA2-A9B2-5E039079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233A14-9198-4091-A596-20E803A6A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2A97-6923-4EF1-8501-93BEB64CF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65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A4E71-8D51-4551-A1CE-BF494F3C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7D96DA-01CA-44E7-99F9-4408927FC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1B6AF9-997E-4786-93C8-3A0351ECA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77F752-39AC-4E6A-A935-A064E0F1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694B-FE6F-433E-A2BF-5AA5B73DEBEB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18DC0A-4DFA-4B66-A4D7-B00DD7B8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5F2B15-C0D6-4323-A39E-869F35475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2A97-6923-4EF1-8501-93BEB64CF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96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D098F-FCF8-4296-8BCA-6975C2377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20B75F-F42C-4FFD-BD66-AE8054D16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1C699F-10C8-425B-AC9B-A3D73C1AE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2D3249-42DA-4E5E-953B-6B0C933B2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1F9830-2284-449E-93DC-2116B6F4B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BFD83C-AF32-482F-BF06-462F163E6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694B-FE6F-433E-A2BF-5AA5B73DEBEB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A2EBA0-7038-4757-B830-8FD04D39B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BF6C06-1D91-4399-8425-81B3F07F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2A97-6923-4EF1-8501-93BEB64CF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11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D5A3D-B477-465A-A944-1D3799C3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B2E5A8-7494-48C2-A70B-71F3041A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694B-FE6F-433E-A2BF-5AA5B73DEBEB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635F79-28FD-4857-AEA0-264E481F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68FFE0-7EFC-482D-ACDC-6165C8406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2A97-6923-4EF1-8501-93BEB64CF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78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C49443-B6A7-4F02-8E59-7B068B90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694B-FE6F-433E-A2BF-5AA5B73DEBEB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03F076-3CBC-447E-806F-EE887205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DAEF7-F66D-40CD-AC23-DCC7556D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2A97-6923-4EF1-8501-93BEB64CF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05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EC4AA-A1DA-4D40-A0B1-F96C32608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4C7E5-0F9A-4F24-AFFB-64D670B76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1EE926-62A8-4E40-B0B0-090D20BC3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584FFE-B289-4D6F-B79A-D103C51B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694B-FE6F-433E-A2BF-5AA5B73DEBEB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1EC7B2-1811-408C-9168-BD7CDA6D7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FC04F8-D040-41F1-B43A-186DA37D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2A97-6923-4EF1-8501-93BEB64CF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60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73258-8C3D-47A5-9318-FC0203D45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8651AB-D1F2-47A7-9254-897B6C4E3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61CBF3-28E2-489D-8BC8-55A9D3DED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F78032-9A46-42CE-91AE-5CAC8CA0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694B-FE6F-433E-A2BF-5AA5B73DEBEB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5BAC33-37C3-4B97-9F51-554A07A85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E9FCE7-F124-4AE4-80D1-91BB9677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2A97-6923-4EF1-8501-93BEB64CF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86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1FD089-606C-4C50-A431-94FC3F246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5E07B7-7AA0-471A-A0E9-0ECBDDBEB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2E0B1-4A13-42D5-A081-B0B607526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2694B-FE6F-433E-A2BF-5AA5B73DEBEB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A37DA3-3F1D-457C-B86B-F9D4B9CCD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1A4C2F-6862-4F11-B21B-C71E781CB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22A97-6923-4EF1-8501-93BEB64CF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25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19536" y="332657"/>
            <a:ext cx="8229600" cy="6081539"/>
          </a:xfrm>
        </p:spPr>
        <p:txBody>
          <a:bodyPr>
            <a:normAutofit/>
          </a:bodyPr>
          <a:lstStyle/>
          <a:p>
            <a:r>
              <a:rPr lang="ko-KR" altLang="en-US" dirty="0"/>
              <a:t>입력된 알파벳 문자열</a:t>
            </a:r>
            <a:r>
              <a:rPr lang="en-US" altLang="ko-KR" dirty="0"/>
              <a:t>(</a:t>
            </a:r>
            <a:r>
              <a:rPr lang="ko-KR" altLang="en-US" dirty="0"/>
              <a:t>단 소문자로만 입력할 것</a:t>
            </a:r>
            <a:r>
              <a:rPr lang="en-US" altLang="ko-KR" dirty="0"/>
              <a:t>)</a:t>
            </a:r>
            <a:r>
              <a:rPr lang="ko-KR" altLang="en-US" dirty="0"/>
              <a:t>의 각 글자들이 해당 문자열에서 몇 번씩 나왔는지 출력하시오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leedongjoon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'd'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글자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'e'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글자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'g'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글자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'j'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글자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'l'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글자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'n'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글자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'o'</a:t>
            </a:r>
            <a:r>
              <a:rPr lang="ko-KR" altLang="en-US" dirty="0"/>
              <a:t>는 </a:t>
            </a:r>
            <a:r>
              <a:rPr lang="en-US" altLang="ko-KR" dirty="0"/>
              <a:t>3</a:t>
            </a:r>
            <a:r>
              <a:rPr lang="ko-KR" altLang="en-US" dirty="0"/>
              <a:t>글자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72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19536" y="332657"/>
            <a:ext cx="8229600" cy="6081539"/>
          </a:xfrm>
        </p:spPr>
        <p:txBody>
          <a:bodyPr>
            <a:normAutofit/>
          </a:bodyPr>
          <a:lstStyle/>
          <a:p>
            <a:r>
              <a:rPr lang="ko-KR" altLang="en-US" dirty="0"/>
              <a:t>입력된 알파벳</a:t>
            </a: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</a:t>
            </a:r>
            <a:r>
              <a:rPr lang="ko-KR" altLang="en-US" dirty="0"/>
              <a:t>소문자</a:t>
            </a:r>
            <a:r>
              <a:rPr lang="en-US" altLang="ko-KR" dirty="0"/>
              <a:t>)</a:t>
            </a:r>
            <a:r>
              <a:rPr lang="ko-KR" altLang="en-US" dirty="0"/>
              <a:t>에서 각각의 알파벳 글자가 최초로 등장하는 위치를 적으시오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aabbcc</a:t>
            </a:r>
            <a:endParaRPr lang="en-US" altLang="ko-KR" dirty="0"/>
          </a:p>
          <a:p>
            <a:pPr lvl="1">
              <a:buFont typeface="Symbol"/>
              <a:buChar char="Þ"/>
            </a:pP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번째에서 처음 등장합니다</a:t>
            </a:r>
            <a:r>
              <a:rPr lang="en-US" altLang="ko-KR" dirty="0"/>
              <a:t>.</a:t>
            </a:r>
          </a:p>
          <a:p>
            <a:pPr lvl="1">
              <a:buFont typeface="Symbol"/>
              <a:buChar char="Þ"/>
            </a:pPr>
            <a:r>
              <a:rPr lang="en-US" altLang="ko-KR" dirty="0"/>
              <a:t>b</a:t>
            </a:r>
            <a:r>
              <a:rPr lang="ko-KR" altLang="en-US" dirty="0"/>
              <a:t>는 </a:t>
            </a:r>
            <a:r>
              <a:rPr lang="en-US" altLang="ko-KR" dirty="0"/>
              <a:t>3</a:t>
            </a:r>
            <a:r>
              <a:rPr lang="ko-KR" altLang="en-US" dirty="0"/>
              <a:t>번째에서 처음 등장합니다</a:t>
            </a:r>
            <a:r>
              <a:rPr lang="en-US" altLang="ko-KR" dirty="0"/>
              <a:t>.</a:t>
            </a:r>
          </a:p>
          <a:p>
            <a:pPr lvl="1">
              <a:buFont typeface="Symbol"/>
              <a:buChar char="Þ"/>
            </a:pPr>
            <a:r>
              <a:rPr lang="en-US" altLang="ko-KR" dirty="0"/>
              <a:t>c</a:t>
            </a:r>
            <a:r>
              <a:rPr lang="ko-KR" altLang="en-US" dirty="0"/>
              <a:t>는 </a:t>
            </a:r>
            <a:r>
              <a:rPr lang="en-US" altLang="ko-KR" dirty="0"/>
              <a:t>5</a:t>
            </a:r>
            <a:r>
              <a:rPr lang="ko-KR" altLang="en-US" dirty="0"/>
              <a:t>번째에서 처음 등장합니다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325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16632"/>
            <a:ext cx="8229600" cy="655272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주어진 </a:t>
            </a:r>
            <a:r>
              <a:rPr lang="ko-KR" altLang="en-US" sz="2400" dirty="0" err="1"/>
              <a:t>암호표를</a:t>
            </a:r>
            <a:r>
              <a:rPr lang="ko-KR" altLang="en-US" sz="2400" dirty="0"/>
              <a:t> 이용하여</a:t>
            </a:r>
            <a:r>
              <a:rPr lang="en-US" altLang="ko-KR" sz="2400" dirty="0"/>
              <a:t>, </a:t>
            </a:r>
            <a:r>
              <a:rPr lang="ko-KR" altLang="en-US" sz="2400" dirty="0"/>
              <a:t>입력한 암호의 뜻을 유추해 볼 수 있는 코드를 만드시오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err="1"/>
              <a:t>암호표</a:t>
            </a:r>
            <a:r>
              <a:rPr lang="en-US" altLang="ko-KR" sz="2400" dirty="0"/>
              <a:t>(</a:t>
            </a:r>
            <a:r>
              <a:rPr lang="ko-KR" altLang="en-US" sz="2400" dirty="0"/>
              <a:t>다음 페이지 참고</a:t>
            </a:r>
            <a:r>
              <a:rPr lang="en-US" altLang="ko-KR" sz="2400" dirty="0"/>
              <a:t>)</a:t>
            </a:r>
          </a:p>
          <a:p>
            <a:pPr lvl="1"/>
            <a:r>
              <a:rPr lang="ko-KR" altLang="en-US" sz="2000" dirty="0"/>
              <a:t>예시입력 </a:t>
            </a:r>
            <a:r>
              <a:rPr lang="en-US" altLang="ko-KR" sz="2000" dirty="0" err="1"/>
              <a:t>aoboco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1"/>
            <a:r>
              <a:rPr lang="ko-KR" altLang="en-US" sz="2000" dirty="0"/>
              <a:t>출력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ㄱㅏㄴㅏㄷㅏ</a:t>
            </a:r>
            <a:endParaRPr lang="en-US" altLang="ko-KR" sz="2000" dirty="0"/>
          </a:p>
          <a:p>
            <a:pPr lvl="1"/>
            <a:endParaRPr lang="en-US" altLang="ko-K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96" y="1484785"/>
            <a:ext cx="521970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536160" y="620688"/>
            <a:ext cx="1107996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ko-KR" altLang="en-US" dirty="0"/>
              <a:t>예시입력</a:t>
            </a:r>
          </a:p>
        </p:txBody>
      </p:sp>
      <p:sp>
        <p:nvSpPr>
          <p:cNvPr id="5" name="아래쪽 화살표 4"/>
          <p:cNvSpPr/>
          <p:nvPr/>
        </p:nvSpPr>
        <p:spPr>
          <a:xfrm>
            <a:off x="7978079" y="1034155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96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991544" y="1484784"/>
          <a:ext cx="8229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ㄷ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ㄹ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ㅂ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ㅇ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ㅊ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ㅋ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m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ㅎ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ㅏ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ㅓ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ㅗ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ㅛ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ㅣ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35561" y="404664"/>
            <a:ext cx="34596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암호표</a:t>
            </a:r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 err="1"/>
              <a:t>쌍자음은</a:t>
            </a:r>
            <a:r>
              <a:rPr lang="ko-KR" altLang="en-US" dirty="0"/>
              <a:t> 자음 </a:t>
            </a:r>
            <a:r>
              <a:rPr lang="en-US" altLang="ko-KR" dirty="0"/>
              <a:t>2</a:t>
            </a:r>
            <a:r>
              <a:rPr lang="ko-KR" altLang="en-US" dirty="0"/>
              <a:t>개로 표현됨</a:t>
            </a:r>
            <a:endParaRPr lang="en-US" altLang="ko-KR" dirty="0"/>
          </a:p>
          <a:p>
            <a:r>
              <a:rPr lang="ko-KR" altLang="en-US" dirty="0"/>
              <a:t>예 </a:t>
            </a:r>
            <a:r>
              <a:rPr lang="en-US" altLang="ko-KR" dirty="0"/>
              <a:t>) </a:t>
            </a:r>
            <a:r>
              <a:rPr lang="ko-KR" altLang="en-US" dirty="0"/>
              <a:t>깡 </a:t>
            </a:r>
            <a:r>
              <a:rPr lang="en-US" altLang="ko-KR" dirty="0"/>
              <a:t>-&gt; </a:t>
            </a:r>
            <a:r>
              <a:rPr lang="ko-KR" altLang="en-US" dirty="0" err="1"/>
              <a:t>ㄱ</a:t>
            </a:r>
            <a:r>
              <a:rPr lang="ko-KR" altLang="en-US" dirty="0"/>
              <a:t> </a:t>
            </a:r>
            <a:r>
              <a:rPr lang="ko-KR" altLang="en-US" dirty="0" err="1"/>
              <a:t>ㄱ</a:t>
            </a:r>
            <a:r>
              <a:rPr lang="ko-KR" altLang="en-US" dirty="0"/>
              <a:t> </a:t>
            </a:r>
            <a:r>
              <a:rPr lang="ko-KR" altLang="en-US" dirty="0" err="1"/>
              <a:t>ㅏ</a:t>
            </a:r>
            <a:r>
              <a:rPr lang="ko-KR" altLang="en-US" dirty="0"/>
              <a:t> </a:t>
            </a:r>
            <a:r>
              <a:rPr lang="ko-KR" altLang="en-US" dirty="0" err="1"/>
              <a:t>ㅇ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en-US" altLang="ko-KR" dirty="0" err="1"/>
              <a:t>aaoh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021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와이드스크린</PresentationFormat>
  <Paragraphs>71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8147</dc:creator>
  <cp:lastModifiedBy>8147</cp:lastModifiedBy>
  <cp:revision>1</cp:revision>
  <dcterms:created xsi:type="dcterms:W3CDTF">2020-10-11T14:12:21Z</dcterms:created>
  <dcterms:modified xsi:type="dcterms:W3CDTF">2020-10-11T14:12:30Z</dcterms:modified>
</cp:coreProperties>
</file>