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9"/>
  </p:notesMasterIdLst>
  <p:handoutMasterIdLst>
    <p:handoutMasterId r:id="rId60"/>
  </p:handoutMasterIdLst>
  <p:sldIdLst>
    <p:sldId id="408" r:id="rId2"/>
    <p:sldId id="409" r:id="rId3"/>
    <p:sldId id="326" r:id="rId4"/>
    <p:sldId id="438" r:id="rId5"/>
    <p:sldId id="439" r:id="rId6"/>
    <p:sldId id="485" r:id="rId7"/>
    <p:sldId id="424" r:id="rId8"/>
    <p:sldId id="477" r:id="rId9"/>
    <p:sldId id="47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9" r:id="rId23"/>
    <p:sldId id="482" r:id="rId24"/>
    <p:sldId id="472" r:id="rId25"/>
    <p:sldId id="473" r:id="rId26"/>
    <p:sldId id="474" r:id="rId27"/>
    <p:sldId id="475" r:id="rId28"/>
    <p:sldId id="476" r:id="rId29"/>
    <p:sldId id="483" r:id="rId30"/>
    <p:sldId id="484" r:id="rId31"/>
    <p:sldId id="440" r:id="rId32"/>
    <p:sldId id="441" r:id="rId33"/>
    <p:sldId id="443" r:id="rId34"/>
    <p:sldId id="442" r:id="rId35"/>
    <p:sldId id="496" r:id="rId36"/>
    <p:sldId id="444" r:id="rId37"/>
    <p:sldId id="445" r:id="rId38"/>
    <p:sldId id="489" r:id="rId39"/>
    <p:sldId id="490" r:id="rId40"/>
    <p:sldId id="491" r:id="rId41"/>
    <p:sldId id="492" r:id="rId42"/>
    <p:sldId id="493" r:id="rId43"/>
    <p:sldId id="495" r:id="rId44"/>
    <p:sldId id="499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501" r:id="rId54"/>
    <p:sldId id="498" r:id="rId55"/>
    <p:sldId id="502" r:id="rId56"/>
    <p:sldId id="486" r:id="rId57"/>
    <p:sldId id="25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58593" autoAdjust="0"/>
  </p:normalViewPr>
  <p:slideViewPr>
    <p:cSldViewPr>
      <p:cViewPr>
        <p:scale>
          <a:sx n="75" d="100"/>
          <a:sy n="75" d="100"/>
        </p:scale>
        <p:origin x="223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9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6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8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6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1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1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7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9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6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5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0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4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3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8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jpe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06815" y="2843935"/>
            <a:ext cx="569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클래스 및 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Windows Form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폼의 구조</a:t>
            </a:r>
            <a:endParaRPr lang="en-US" altLang="ko-KR" dirty="0"/>
          </a:p>
          <a:p>
            <a:pPr lvl="1"/>
            <a:r>
              <a:rPr lang="ko-KR" altLang="en-US" dirty="0"/>
              <a:t>응용 프로그램 관련 설정 수행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new Form1( )</a:t>
            </a:r>
            <a:r>
              <a:rPr lang="ko-KR" altLang="en-US" dirty="0"/>
              <a:t>로 </a:t>
            </a:r>
            <a:r>
              <a:rPr lang="en-US" altLang="ko-KR" dirty="0"/>
              <a:t>Form1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실행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마우스 오른쪽 버튼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보기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코드 작성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 rotWithShape="1">
          <a:blip r:embed="rId3" cstate="print"/>
          <a:srcRect t="4853"/>
          <a:stretch/>
        </p:blipFill>
        <p:spPr>
          <a:xfrm>
            <a:off x="746575" y="1431758"/>
            <a:ext cx="6518638" cy="4960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화면에서 요소 생성</a:t>
            </a:r>
            <a:endParaRPr lang="en-US" altLang="ko-KR" dirty="0"/>
          </a:p>
          <a:p>
            <a:pPr lvl="1"/>
            <a:r>
              <a:rPr lang="ko-KR" altLang="en-US" dirty="0"/>
              <a:t>도구 상자 열기 </a:t>
            </a:r>
            <a:r>
              <a:rPr lang="en-US" altLang="ko-KR" dirty="0"/>
              <a:t>: </a:t>
            </a:r>
            <a:r>
              <a:rPr lang="ko-KR" altLang="en-US" dirty="0"/>
              <a:t>화면 왼쪽의 도구 상자 클릭 또는 메뉴의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도구 상자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도구 상자에서 원하는 요소를 폼 위로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속성 보기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속성</a:t>
            </a:r>
            <a:r>
              <a:rPr lang="en-US" altLang="ko-KR" dirty="0"/>
              <a:t>]), </a:t>
            </a:r>
            <a:r>
              <a:rPr lang="ko-KR" altLang="en-US" dirty="0"/>
              <a:t>속성 지정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Form1.Designer.cs </a:t>
            </a:r>
            <a:r>
              <a:rPr lang="ko-KR" altLang="en-US" dirty="0"/>
              <a:t>파일 확인 </a:t>
            </a:r>
            <a:r>
              <a:rPr lang="en-US" altLang="ko-KR" dirty="0"/>
              <a:t>: </a:t>
            </a:r>
            <a:r>
              <a:rPr lang="ko-KR" altLang="en-US" dirty="0"/>
              <a:t>버튼과 관련된 코드들 추가된 것 확인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myButton</a:t>
            </a:r>
            <a:r>
              <a:rPr lang="en-US" altLang="ko-KR" dirty="0"/>
              <a:t> </a:t>
            </a:r>
            <a:r>
              <a:rPr lang="ko-KR" altLang="en-US" dirty="0"/>
              <a:t>글자로 변수 만들어짐</a:t>
            </a:r>
          </a:p>
          <a:p>
            <a:pPr lvl="1"/>
            <a:r>
              <a:rPr lang="ko-KR" altLang="en-US" dirty="0"/>
              <a:t>코드로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속성 지정을 살펴볼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클래스와 관련된 기본적인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생성하는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변수를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폼을 사용하여 결과물을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8" b="69393"/>
          <a:stretch/>
        </p:blipFill>
        <p:spPr bwMode="auto">
          <a:xfrm>
            <a:off x="6372200" y="4914165"/>
            <a:ext cx="1978693" cy="1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5728803"/>
            <a:ext cx="317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015" y="6104056"/>
            <a:ext cx="2520280" cy="215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2326" r="29195" b="34318"/>
          <a:stretch/>
        </p:blipFill>
        <p:spPr bwMode="auto">
          <a:xfrm>
            <a:off x="476545" y="1407695"/>
            <a:ext cx="8025462" cy="50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228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  <a:r>
              <a:rPr lang="en-US" altLang="ko-KR" dirty="0"/>
              <a:t>(</a:t>
            </a:r>
            <a:r>
              <a:rPr lang="ko-KR" altLang="en-US" dirty="0"/>
              <a:t>범위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38790"/>
            <a:ext cx="6425015" cy="51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1547700"/>
            <a:ext cx="2219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1547699"/>
            <a:ext cx="283869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생성한 버튼 화면에 붙이기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Form1 </a:t>
            </a:r>
            <a:r>
              <a:rPr lang="ko-KR" altLang="en-US" dirty="0"/>
              <a:t>클래스가 가지고 있는 </a:t>
            </a:r>
            <a:r>
              <a:rPr lang="en-US" altLang="ko-KR" dirty="0"/>
              <a:t>Controls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1"/>
            <a:r>
              <a:rPr lang="en-US" altLang="ko-KR" dirty="0"/>
              <a:t>Controls </a:t>
            </a:r>
            <a:r>
              <a:rPr lang="ko-KR" altLang="en-US" dirty="0"/>
              <a:t>속성은 부모로부터 상속</a:t>
            </a:r>
            <a:endParaRPr lang="en-US" altLang="ko-KR" dirty="0"/>
          </a:p>
          <a:p>
            <a:pPr lvl="1"/>
            <a:r>
              <a:rPr lang="en-US" altLang="ko-KR" dirty="0" err="1"/>
              <a:t>Controls.Add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button </a:t>
            </a:r>
            <a:r>
              <a:rPr lang="ko-KR" altLang="en-US" dirty="0"/>
              <a:t>객체에 속성을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 rotWithShape="1">
          <a:blip r:embed="rId3" cstate="print"/>
          <a:srcRect t="5868"/>
          <a:stretch/>
        </p:blipFill>
        <p:spPr>
          <a:xfrm>
            <a:off x="0" y="1335504"/>
            <a:ext cx="8020050" cy="4680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0" b="4542"/>
          <a:stretch/>
        </p:blipFill>
        <p:spPr bwMode="auto">
          <a:xfrm>
            <a:off x="5292080" y="2705100"/>
            <a:ext cx="2943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575" y="4734145"/>
            <a:ext cx="418546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91980" y="3519010"/>
            <a:ext cx="1215135" cy="117013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" y="1088740"/>
            <a:ext cx="5588180" cy="43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구름 모양 설명선 8"/>
          <p:cNvSpPr/>
          <p:nvPr/>
        </p:nvSpPr>
        <p:spPr>
          <a:xfrm>
            <a:off x="6059293" y="4370857"/>
            <a:ext cx="3069500" cy="1080120"/>
          </a:xfrm>
          <a:prstGeom prst="cloudCallout">
            <a:avLst>
              <a:gd name="adj1" fmla="val -101083"/>
              <a:gd name="adj2" fmla="val -6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연산 우선 순위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괄호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곱하기 나누기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덧셈 뺄셈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18710"/>
            <a:ext cx="243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버튼을 생성하되</a:t>
            </a:r>
            <a:r>
              <a:rPr lang="en-US" altLang="ko-KR" dirty="0"/>
              <a:t>, </a:t>
            </a:r>
            <a:r>
              <a:rPr lang="ko-KR" altLang="en-US" dirty="0"/>
              <a:t>일정 확률로 버튼의 </a:t>
            </a:r>
            <a:r>
              <a:rPr lang="en-US" altLang="ko-KR" dirty="0"/>
              <a:t>Visible</a:t>
            </a:r>
            <a:r>
              <a:rPr lang="ko-KR" altLang="en-US" dirty="0"/>
              <a:t>을 지정해볼 것</a:t>
            </a:r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(10); </a:t>
            </a:r>
            <a:r>
              <a:rPr lang="ko-KR" altLang="en-US" dirty="0"/>
              <a:t>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8085"/>
            <a:ext cx="5676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5195"/>
            <a:ext cx="2324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835194"/>
            <a:ext cx="23505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3835195"/>
            <a:ext cx="2192610" cy="29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원하는 새로운 </a:t>
            </a:r>
            <a:r>
              <a:rPr lang="ko-KR" altLang="en-US" dirty="0" err="1"/>
              <a:t>자료형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 rotWithShape="1">
          <a:blip r:embed="rId4" cstate="print"/>
          <a:srcRect r="47740"/>
          <a:stretch/>
        </p:blipFill>
        <p:spPr>
          <a:xfrm>
            <a:off x="4166954" y="2528900"/>
            <a:ext cx="422615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Sleep </a:t>
            </a:r>
            <a:r>
              <a:rPr lang="ko-KR" altLang="en-US" dirty="0"/>
              <a:t>없으면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반영이 안 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5" y="638690"/>
            <a:ext cx="5490610" cy="58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배열과 유사 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en-US" altLang="ko-KR" baseline="30000" dirty="0"/>
              <a:t>Generic</a:t>
            </a:r>
            <a:r>
              <a:rPr lang="en-US" altLang="ko-KR" dirty="0"/>
              <a:t> : </a:t>
            </a:r>
            <a:r>
              <a:rPr lang="ko-KR" altLang="en-US" dirty="0"/>
              <a:t>클래스 선언 시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알려주는 것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 참조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마우스 가져다 대기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            단축키를 누르거나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[</a:t>
            </a:r>
            <a:r>
              <a:rPr lang="ko-KR" altLang="en-US" dirty="0"/>
              <a:t>그림 </a:t>
            </a:r>
            <a:r>
              <a:rPr lang="en-US" altLang="ko-KR" dirty="0"/>
              <a:t>5-10] </a:t>
            </a:r>
            <a:r>
              <a:rPr lang="ko-KR" altLang="en-US" dirty="0"/>
              <a:t>파란 </a:t>
            </a:r>
            <a:r>
              <a:rPr lang="ko-KR" altLang="en-US" dirty="0" err="1"/>
              <a:t>글상자</a:t>
            </a:r>
            <a:r>
              <a:rPr lang="ko-KR" altLang="en-US" dirty="0"/>
              <a:t> 선택 </a:t>
            </a:r>
            <a:endParaRPr lang="en-US" altLang="ko-KR" dirty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아래 화면처럼 </a:t>
            </a:r>
            <a:r>
              <a:rPr lang="en-US" altLang="ko-KR" dirty="0"/>
              <a:t>List</a:t>
            </a:r>
            <a:r>
              <a:rPr lang="ko-KR" altLang="en-US" dirty="0"/>
              <a:t>를 이용하여 문자열을 추가 및 제거하는 화면을 만드시오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list </a:t>
            </a:r>
            <a:r>
              <a:rPr lang="ko-KR" altLang="en-US" dirty="0"/>
              <a:t>변수 선언 위치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2 : </a:t>
            </a:r>
            <a:r>
              <a:rPr lang="en-US" altLang="ko-KR" dirty="0" err="1"/>
              <a:t>list.Add</a:t>
            </a:r>
            <a:r>
              <a:rPr lang="en-US" altLang="ko-KR" dirty="0"/>
              <a:t>(button1.Text); </a:t>
            </a:r>
            <a:r>
              <a:rPr lang="en-US" altLang="ko-KR" dirty="0" err="1"/>
              <a:t>list.Remove</a:t>
            </a:r>
            <a:r>
              <a:rPr lang="en-US" altLang="ko-KR" dirty="0"/>
              <a:t>(button5.Text);</a:t>
            </a:r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3 :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문이용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84095"/>
            <a:ext cx="4095455" cy="21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4924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4" y="810253"/>
            <a:ext cx="4629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1" y="1133745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6928"/>
            <a:ext cx="4648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2020" y="798330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2~4</a:t>
            </a:r>
            <a:r>
              <a:rPr lang="ko-KR" altLang="en-US" dirty="0"/>
              <a:t>도 같은 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41" y="4104075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6~8</a:t>
            </a:r>
            <a:r>
              <a:rPr lang="ko-KR" altLang="en-US" dirty="0"/>
              <a:t>도 같은 패턴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3" y="810253"/>
            <a:ext cx="46291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2" y="1133745"/>
            <a:ext cx="50387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ko-KR" altLang="en-US" dirty="0"/>
              <a:t>수학과 관련된 변수 또는 </a:t>
            </a:r>
            <a:r>
              <a:rPr lang="ko-KR" altLang="en-US" dirty="0" err="1"/>
              <a:t>메서드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5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" y="908720"/>
            <a:ext cx="2085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10" y="728700"/>
            <a:ext cx="4793393" cy="262557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0" y="3924055"/>
            <a:ext cx="5143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생성 방법 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  <p:pic>
        <p:nvPicPr>
          <p:cNvPr id="8" name="그림 7" descr="image1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6955" y="4419110"/>
            <a:ext cx="4031940" cy="719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2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할당 후 각 속성에 대한 값 할당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93785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6655" y="4644135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사용한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생성할 때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73805"/>
            <a:ext cx="5410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6685" y="2978950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75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선언하자마자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6400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01970" y="4464115"/>
            <a:ext cx="28004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6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변수와 클래스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이름으로 곧바로 사용하는 변수와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변수 선언이 아니라 프로그램이 실행될 때 메모리에 할당되는 것</a:t>
            </a:r>
            <a:r>
              <a:rPr lang="en-US" altLang="ko-KR" dirty="0"/>
              <a:t>(</a:t>
            </a:r>
            <a:r>
              <a:rPr lang="ko-KR" altLang="en-US" dirty="0"/>
              <a:t>계속 같은 메모리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변수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866640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5146560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131225"/>
            <a:ext cx="6795755" cy="2932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2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 번 작성해놓으면 어떤 객체든 동일한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PI, Abs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학생이나 자동차의 경우 </a:t>
            </a:r>
            <a:r>
              <a:rPr lang="en-US" altLang="ko-KR" dirty="0"/>
              <a:t>ID, </a:t>
            </a:r>
            <a:r>
              <a:rPr lang="en-US" altLang="ko-KR" dirty="0" err="1"/>
              <a:t>SetOutTime</a:t>
            </a:r>
            <a:r>
              <a:rPr lang="ko-KR" altLang="en-US" dirty="0"/>
              <a:t>등 모두 </a:t>
            </a:r>
            <a:r>
              <a:rPr lang="ko-KR" altLang="en-US" dirty="0" err="1"/>
              <a:t>객체별로</a:t>
            </a:r>
            <a:r>
              <a:rPr lang="ko-KR" altLang="en-US" dirty="0"/>
              <a:t> 다르다</a:t>
            </a:r>
            <a:r>
              <a:rPr lang="en-US" altLang="ko-KR" dirty="0"/>
              <a:t>.(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18910"/>
            <a:ext cx="5438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8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한 게임 회사의 총 회원의 수를 알고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게임의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객체별로</a:t>
            </a:r>
            <a:r>
              <a:rPr lang="ko-KR" altLang="en-US" dirty="0"/>
              <a:t> 다르지만</a:t>
            </a:r>
            <a:r>
              <a:rPr lang="en-US" altLang="ko-KR" dirty="0"/>
              <a:t>, </a:t>
            </a:r>
            <a:r>
              <a:rPr lang="ko-KR" altLang="en-US" dirty="0"/>
              <a:t>회원수의 경우에는 공통이다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" y="1815754"/>
            <a:ext cx="34157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8" y="1810419"/>
            <a:ext cx="5580620" cy="40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3975994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5347907"/>
            <a:ext cx="229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362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클래스 검색</a:t>
            </a:r>
            <a:endParaRPr lang="en-US" altLang="ko-KR" b="1" dirty="0"/>
          </a:p>
          <a:p>
            <a:pPr lvl="2"/>
            <a:r>
              <a:rPr lang="en-US" altLang="ko-KR" dirty="0">
                <a:hlinkClick r:id="rId3"/>
              </a:rPr>
              <a:t>https://msdn.microsoft.com/en-us/library</a:t>
            </a:r>
            <a:endParaRPr lang="en-US" altLang="ko-KR" dirty="0"/>
          </a:p>
          <a:p>
            <a:pPr lvl="2"/>
            <a:r>
              <a:rPr lang="en-US" altLang="ko-KR" b="1" i="1" u="sng" dirty="0"/>
              <a:t>Google </a:t>
            </a:r>
            <a:r>
              <a:rPr lang="ko-KR" altLang="en-US" b="1" i="1" u="sng" dirty="0"/>
              <a:t>검색을 통하여서도 가능</a:t>
            </a:r>
            <a:endParaRPr lang="en-US" altLang="ko-KR" b="1" i="1" u="sng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2033845"/>
            <a:ext cx="7155795" cy="4728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파일에 여러 개의 클래스 생성</a:t>
            </a:r>
            <a:endParaRPr lang="en-US" altLang="ko-KR" dirty="0"/>
          </a:p>
          <a:p>
            <a:pPr lvl="1"/>
            <a:r>
              <a:rPr lang="ko-KR" altLang="en-US" dirty="0"/>
              <a:t>클래스를 생성 가장 쉬운 방법 </a:t>
            </a:r>
            <a:r>
              <a:rPr lang="en-US" altLang="ko-KR" dirty="0"/>
              <a:t>:</a:t>
            </a:r>
            <a:r>
              <a:rPr lang="ko-KR" altLang="en-US" dirty="0"/>
              <a:t> 파일 하나에 여러 개의 클래스를 생성하는 것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콘솔 프로젝트를 생성하면 </a:t>
            </a:r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 dirty="0"/>
              <a:t>파일 기본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내부에 클래스 생성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파일에 클래스 생성</a:t>
            </a:r>
            <a:endParaRPr lang="en-US" altLang="ko-KR" dirty="0"/>
          </a:p>
          <a:p>
            <a:pPr lvl="1"/>
            <a:r>
              <a:rPr lang="ko-KR" altLang="en-US" dirty="0"/>
              <a:t>파일 하나에 클래스 하나를 넣고</a:t>
            </a:r>
            <a:r>
              <a:rPr lang="en-US" altLang="ko-KR" dirty="0"/>
              <a:t>, </a:t>
            </a:r>
            <a:r>
              <a:rPr lang="ko-KR" altLang="en-US" dirty="0"/>
              <a:t>파일의 이름과 맞추어 만드는 </a:t>
            </a:r>
            <a:r>
              <a:rPr lang="ko-KR" altLang="en-US"/>
              <a:t>것이 일반적</a:t>
            </a:r>
            <a:endParaRPr lang="en-US" altLang="ko-KR" dirty="0"/>
          </a:p>
          <a:p>
            <a:pPr lvl="1"/>
            <a:r>
              <a:rPr lang="ko-KR" altLang="en-US" dirty="0"/>
              <a:t>파일의 이름과 클래스 이름이 달라도 상관없음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① 마우스 오른쪽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[New Item])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② 새 파일 대화상자 실행</a:t>
            </a:r>
            <a:r>
              <a:rPr lang="en-US" altLang="ko-KR" dirty="0"/>
              <a:t>, </a:t>
            </a:r>
            <a:r>
              <a:rPr lang="ko-KR" altLang="en-US" dirty="0"/>
              <a:t>클래스 이름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[Add])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자료형을</a:t>
            </a:r>
            <a:r>
              <a:rPr lang="ko-KR" altLang="en-US" dirty="0"/>
              <a:t> 변수로 선언한 것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 이름 대문자로 시작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선언된 클래스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파일 빠르게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발생된 오류에 마우스 대서 뜨는 붉은색 상자 클릭 또는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클래스 생성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[Create Class])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이름 충돌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이름 지정 시 특별한 목적이 없는 한 기존 클래스 이름과 다르게 선언</a:t>
            </a:r>
            <a:endParaRPr lang="en-US" altLang="ko-KR" dirty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파일에 클래스 생성 및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" y="1358770"/>
            <a:ext cx="8003286" cy="4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708920"/>
            <a:ext cx="37909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7245" y="2393885"/>
            <a:ext cx="1215135" cy="13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6387" idx="0"/>
          </p:cNvCxnSpPr>
          <p:nvPr/>
        </p:nvCxnSpPr>
        <p:spPr>
          <a:xfrm flipH="1">
            <a:off x="5252340" y="2461392"/>
            <a:ext cx="1524905" cy="247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3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List </a:t>
            </a:r>
            <a:r>
              <a:rPr lang="ko-KR" altLang="en-US" dirty="0"/>
              <a:t>클래스 요소 제거와 역 </a:t>
            </a:r>
            <a:r>
              <a:rPr lang="ko-KR" altLang="en-US" smtClean="0"/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역반복문을</a:t>
            </a:r>
            <a:r>
              <a:rPr lang="ko-KR" altLang="en-US" dirty="0"/>
              <a:t> 사용하지 않으면 데이터가 소실되거나</a:t>
            </a:r>
            <a:r>
              <a:rPr lang="en-US" altLang="ko-KR" dirty="0"/>
              <a:t>, </a:t>
            </a:r>
            <a:r>
              <a:rPr lang="ko-KR" altLang="en-US" dirty="0"/>
              <a:t>예외 상황이 발생하여 프로그램이 종료됨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/>
              <a:t> 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8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학년만 나타내는 학생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5" y="4059070"/>
            <a:ext cx="2914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19" y="823758"/>
            <a:ext cx="2400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771036"/>
            <a:ext cx="5139991" cy="571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21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함수를 이용하여 숫자 맞추기 프로그램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247page)</a:t>
            </a:r>
            <a:r>
              <a:rPr lang="ko-KR" altLang="en-US" dirty="0"/>
              <a:t>을 </a:t>
            </a:r>
            <a:r>
              <a:rPr lang="en-US" altLang="ko-KR" dirty="0"/>
              <a:t>Form </a:t>
            </a:r>
            <a:r>
              <a:rPr lang="ko-KR" altLang="en-US" dirty="0"/>
              <a:t>형태로 만들어보시오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함수를 이용하여 가위 바위 보 게임을 만들어보시오</a:t>
            </a:r>
            <a:r>
              <a:rPr lang="en-US" altLang="ko-KR" dirty="0"/>
              <a:t>.(Form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list</a:t>
            </a:r>
            <a:r>
              <a:rPr lang="ko-KR" altLang="en-US" dirty="0"/>
              <a:t>에 임의의 문장들을 만들어 놓고 </a:t>
            </a:r>
            <a:r>
              <a:rPr lang="en-US" altLang="ko-KR" dirty="0"/>
              <a:t>Random </a:t>
            </a:r>
            <a:r>
              <a:rPr lang="ko-KR" altLang="en-US" dirty="0"/>
              <a:t>함수를 이용하여 임의의 문장을 출력하도록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71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기반의 객체 지향 프로그래밍 언어의 특징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프로그램에 사용되는 핵심적인 부분을 추출하는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임의의 숫자 생성시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 방법</a:t>
            </a:r>
            <a:r>
              <a:rPr lang="en-US" altLang="ko-KR" dirty="0"/>
              <a:t> : Random </a:t>
            </a:r>
            <a:r>
              <a:rPr lang="en-US" altLang="ko-KR" dirty="0" err="1"/>
              <a:t>random</a:t>
            </a:r>
            <a:r>
              <a:rPr lang="en-US" altLang="ko-KR" dirty="0"/>
              <a:t> = new Random ( 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App(.NET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새프로젝트</a:t>
            </a:r>
            <a:r>
              <a:rPr lang="ko-KR" altLang="en-US" dirty="0"/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(.NET Core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!!!)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</a:t>
            </a:r>
            <a:r>
              <a:rPr lang="ko-KR" altLang="en-US" dirty="0"/>
              <a:t>으로 새 프로젝트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1736686" y="5330104"/>
            <a:ext cx="4500500" cy="1080120"/>
          </a:xfrm>
          <a:prstGeom prst="cloudCallout">
            <a:avLst>
              <a:gd name="adj1" fmla="val -29744"/>
              <a:gd name="adj2" fmla="val -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추후엔 이 부분도</a:t>
            </a:r>
            <a:endParaRPr lang="en-US" altLang="ko-KR" dirty="0"/>
          </a:p>
          <a:p>
            <a:pPr algn="ctr"/>
            <a:r>
              <a:rPr lang="ko-KR" altLang="en-US" dirty="0" err="1"/>
              <a:t>고려해야할</a:t>
            </a:r>
            <a:r>
              <a:rPr lang="ko-KR" altLang="en-US" dirty="0"/>
              <a:t>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24879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840</Words>
  <Application>Microsoft Office PowerPoint</Application>
  <PresentationFormat>화면 슬라이드 쇼(4:3)</PresentationFormat>
  <Paragraphs>517</Paragraphs>
  <Slides>57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PowerPoint 프레젠테이션</vt:lpstr>
      <vt:lpstr>1학년만 나타내는 학생 관리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432</cp:revision>
  <dcterms:created xsi:type="dcterms:W3CDTF">2012-07-23T02:34:37Z</dcterms:created>
  <dcterms:modified xsi:type="dcterms:W3CDTF">2022-01-12T06:11:29Z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