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데이터들을 </a:t>
            </a:r>
            <a:r>
              <a:rPr lang="ko-KR" altLang="en-US" dirty="0" err="1" smtClean="0"/>
              <a:t>추가하시오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1" y="2096674"/>
            <a:ext cx="3465677" cy="2660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91" y="1690688"/>
            <a:ext cx="5060398" cy="4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조건들을 충족하는 출력을 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1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출력 되게 하기</a:t>
            </a:r>
            <a:endParaRPr lang="en-US" altLang="ko-KR" dirty="0" smtClean="0"/>
          </a:p>
          <a:p>
            <a:r>
              <a:rPr lang="ko-KR" altLang="en-US" dirty="0" smtClean="0"/>
              <a:t>학과별 평균 학점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과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사람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학과별 학점 가장 높은 사람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45064"/>
              </p:ext>
            </p:extLst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 (50)</a:t>
                      </a:r>
                    </a:p>
                    <a:p>
                      <a:pPr latinLnBrk="1"/>
                      <a:r>
                        <a:rPr lang="en-US" altLang="ko-KR" dirty="0" smtClean="0"/>
                        <a:t>not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97" y="4233480"/>
            <a:ext cx="4217665" cy="1748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6025" y="3553428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박수홍 데이터가 있다면 </a:t>
            </a:r>
            <a:r>
              <a:rPr lang="ko-KR" altLang="en-US" dirty="0" err="1" smtClean="0"/>
              <a:t>박소훙과</a:t>
            </a:r>
            <a:r>
              <a:rPr lang="ko-KR" altLang="en-US" dirty="0" smtClean="0"/>
              <a:t> 김제동이 나올 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univ_major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 </a:t>
            </a:r>
            <a:r>
              <a:rPr lang="ko-KR" altLang="en-US" dirty="0" smtClean="0"/>
              <a:t>시퀀스 이용하기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varchar2</a:t>
            </a:r>
          </a:p>
          <a:p>
            <a:pPr lvl="1"/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학과테이블의 영향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r>
              <a:rPr lang="en-US" altLang="ko-KR" dirty="0" smtClean="0"/>
              <a:t> number (3.45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대학교 학점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Univ_major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primary key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232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  <vt:lpstr>Univ_student, univ_major 테이블</vt:lpstr>
      <vt:lpstr>다음 데이터들을 추가하시오</vt:lpstr>
      <vt:lpstr>다음 조건들을 충족하는 출력을 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11</cp:revision>
  <dcterms:created xsi:type="dcterms:W3CDTF">2021-12-28T16:44:59Z</dcterms:created>
  <dcterms:modified xsi:type="dcterms:W3CDTF">2021-12-29T07:46:45Z</dcterms:modified>
</cp:coreProperties>
</file>