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408" r:id="rId2"/>
    <p:sldId id="409" r:id="rId3"/>
    <p:sldId id="326" r:id="rId4"/>
    <p:sldId id="477" r:id="rId5"/>
    <p:sldId id="478" r:id="rId6"/>
    <p:sldId id="479" r:id="rId7"/>
    <p:sldId id="480" r:id="rId8"/>
    <p:sldId id="438" r:id="rId9"/>
    <p:sldId id="481" r:id="rId10"/>
    <p:sldId id="482" r:id="rId11"/>
    <p:sldId id="483" r:id="rId12"/>
    <p:sldId id="484" r:id="rId13"/>
    <p:sldId id="487" r:id="rId14"/>
    <p:sldId id="486" r:id="rId15"/>
    <p:sldId id="488" r:id="rId16"/>
    <p:sldId id="489" r:id="rId17"/>
    <p:sldId id="490" r:id="rId18"/>
    <p:sldId id="491" r:id="rId19"/>
    <p:sldId id="439" r:id="rId20"/>
    <p:sldId id="492" r:id="rId21"/>
    <p:sldId id="493" r:id="rId22"/>
    <p:sldId id="424" r:id="rId23"/>
    <p:sldId id="494" r:id="rId24"/>
    <p:sldId id="496" r:id="rId25"/>
    <p:sldId id="495" r:id="rId26"/>
    <p:sldId id="498" r:id="rId27"/>
    <p:sldId id="497" r:id="rId28"/>
    <p:sldId id="500" r:id="rId29"/>
    <p:sldId id="499" r:id="rId30"/>
    <p:sldId id="502" r:id="rId31"/>
    <p:sldId id="501" r:id="rId32"/>
    <p:sldId id="503" r:id="rId33"/>
    <p:sldId id="504" r:id="rId34"/>
    <p:sldId id="505" r:id="rId35"/>
    <p:sldId id="506" r:id="rId36"/>
    <p:sldId id="507" r:id="rId37"/>
    <p:sldId id="508" r:id="rId38"/>
    <p:sldId id="510" r:id="rId39"/>
    <p:sldId id="509" r:id="rId40"/>
    <p:sldId id="426" r:id="rId41"/>
    <p:sldId id="25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5" d="100"/>
          <a:sy n="105" d="100"/>
        </p:scale>
        <p:origin x="17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4185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도서 </a:t>
            </a:r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관리 프로그램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3023955"/>
            <a:ext cx="542048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동작 확인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프로젝트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모델 클래스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en-US" altLang="ko-KR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DataManager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클래스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디자인    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06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데이터 소스 구성</a:t>
            </a: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속성 지정과 이벤트 연결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07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책의 내용을 마치며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사용자를 나타내는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데이터베이스 대신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사용 데이터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733748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b="44220"/>
          <a:stretch>
            <a:fillRect/>
          </a:stretch>
        </p:blipFill>
        <p:spPr>
          <a:xfrm>
            <a:off x="971599" y="908719"/>
            <a:ext cx="7221121" cy="4950551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2" cstate="print"/>
          <a:srcRect l="79036" t="55906" b="37532"/>
          <a:stretch>
            <a:fillRect/>
          </a:stretch>
        </p:blipFill>
        <p:spPr>
          <a:xfrm>
            <a:off x="6642230" y="5859270"/>
            <a:ext cx="1637717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3-1.JPG"/>
          <p:cNvPicPr>
            <a:picLocks noChangeAspect="1"/>
          </p:cNvPicPr>
          <p:nvPr/>
        </p:nvPicPr>
        <p:blipFill>
          <a:blip r:embed="rId2" cstate="print"/>
          <a:srcRect t="55906"/>
          <a:stretch>
            <a:fillRect/>
          </a:stretch>
        </p:blipFill>
        <p:spPr>
          <a:xfrm>
            <a:off x="746575" y="1133745"/>
            <a:ext cx="7640188" cy="414046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77245" y="1088740"/>
            <a:ext cx="1665185" cy="81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b="46188"/>
          <a:stretch>
            <a:fillRect/>
          </a:stretch>
        </p:blipFill>
        <p:spPr>
          <a:xfrm>
            <a:off x="296525" y="773705"/>
            <a:ext cx="7605845" cy="5459227"/>
          </a:xfrm>
          <a:prstGeom prst="rect">
            <a:avLst/>
          </a:prstGeom>
        </p:spPr>
      </p:pic>
      <p:pic>
        <p:nvPicPr>
          <p:cNvPr id="8" name="그림 7" descr="13-3-1.JPG"/>
          <p:cNvPicPr>
            <a:picLocks noChangeAspect="1"/>
          </p:cNvPicPr>
          <p:nvPr/>
        </p:nvPicPr>
        <p:blipFill>
          <a:blip r:embed="rId3" cstate="print"/>
          <a:srcRect l="79036" t="55906" b="37532"/>
          <a:stretch>
            <a:fillRect/>
          </a:stretch>
        </p:blipFill>
        <p:spPr>
          <a:xfrm>
            <a:off x="6462210" y="5994285"/>
            <a:ext cx="187167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3-2.JPG"/>
          <p:cNvPicPr>
            <a:picLocks noChangeAspect="1"/>
          </p:cNvPicPr>
          <p:nvPr/>
        </p:nvPicPr>
        <p:blipFill>
          <a:blip r:embed="rId2" cstate="print"/>
          <a:srcRect t="54468"/>
          <a:stretch>
            <a:fillRect/>
          </a:stretch>
        </p:blipFill>
        <p:spPr>
          <a:xfrm>
            <a:off x="386534" y="953724"/>
            <a:ext cx="8225465" cy="4995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18709"/>
            <a:ext cx="7531162" cy="5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867255" y="1043735"/>
            <a:ext cx="1530170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-4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88740"/>
            <a:ext cx="7981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화면 디자인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6309320"/>
            <a:ext cx="2419350" cy="285750"/>
          </a:xfrm>
          <a:prstGeom prst="rect">
            <a:avLst/>
          </a:prstGeom>
        </p:spPr>
      </p:pic>
      <p:pic>
        <p:nvPicPr>
          <p:cNvPr id="10" name="그림 9" descr="image3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268760"/>
            <a:ext cx="6660740" cy="50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지금까지 배운 내용을 모두 활용해 프로그램을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윈도 폼 프로젝트로 프로그램을 만드는 과정을 이해한다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4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998730"/>
            <a:ext cx="6255695" cy="5010486"/>
          </a:xfrm>
          <a:prstGeom prst="rect">
            <a:avLst/>
          </a:prstGeom>
        </p:spPr>
      </p:pic>
      <p:pic>
        <p:nvPicPr>
          <p:cNvPr id="12" name="그림 11" descr="13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84295"/>
            <a:ext cx="24288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05 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4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998730"/>
            <a:ext cx="6165685" cy="4938392"/>
          </a:xfrm>
          <a:prstGeom prst="rect">
            <a:avLst/>
          </a:prstGeom>
        </p:spPr>
      </p:pic>
      <p:pic>
        <p:nvPicPr>
          <p:cNvPr id="13" name="그림 12" descr="13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039290"/>
            <a:ext cx="25431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06 </a:t>
            </a:r>
            <a:r>
              <a:rPr lang="ko-KR" altLang="en-US" dirty="0" smtClean="0"/>
              <a:t>데이터 소스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데이터 개체 지정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기반으로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이전에 만들었던 </a:t>
            </a:r>
            <a:r>
              <a:rPr lang="en-US" altLang="ko-KR" sz="1400" dirty="0" smtClean="0"/>
              <a:t>Book </a:t>
            </a:r>
            <a:r>
              <a:rPr lang="ko-KR" altLang="en-US" dirty="0" smtClean="0"/>
              <a:t>클래스와 </a:t>
            </a:r>
            <a:r>
              <a:rPr lang="en-US" altLang="ko-KR" sz="1400" dirty="0" smtClean="0"/>
              <a:t>User </a:t>
            </a:r>
            <a:r>
              <a:rPr lang="ko-KR" altLang="en-US" dirty="0" smtClean="0"/>
              <a:t>클래스 지정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444335"/>
            <a:ext cx="2143125" cy="228600"/>
          </a:xfrm>
          <a:prstGeom prst="rect">
            <a:avLst/>
          </a:prstGeom>
        </p:spPr>
      </p:pic>
      <p:pic>
        <p:nvPicPr>
          <p:cNvPr id="9" name="그림 8" descr="image4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313765"/>
            <a:ext cx="6480720" cy="502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윈도 폼 코드 작성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268760"/>
            <a:ext cx="5327933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625" y="773705"/>
            <a:ext cx="6025764" cy="58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1088740"/>
            <a:ext cx="69818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525" y="863715"/>
            <a:ext cx="79057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5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773704"/>
            <a:ext cx="6840760" cy="56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5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59" y="773704"/>
            <a:ext cx="7681651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5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73705"/>
            <a:ext cx="7616551" cy="58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프로그램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6399330"/>
            <a:ext cx="2143125" cy="257175"/>
          </a:xfrm>
          <a:prstGeom prst="rect">
            <a:avLst/>
          </a:prstGeom>
        </p:spPr>
      </p:pic>
      <p:pic>
        <p:nvPicPr>
          <p:cNvPr id="9" name="그림 8" descr="image3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6" y="1235396"/>
            <a:ext cx="6750750" cy="50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863715"/>
            <a:ext cx="7200800" cy="5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863715"/>
            <a:ext cx="772967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863715"/>
            <a:ext cx="6705745" cy="58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6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863715"/>
            <a:ext cx="7677752" cy="52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6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1043735"/>
            <a:ext cx="8317198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728700"/>
            <a:ext cx="7245805" cy="58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6594" y="773704"/>
            <a:ext cx="6345705" cy="57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98730"/>
            <a:ext cx="7717347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13-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85074" cy="54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07 </a:t>
            </a:r>
            <a:r>
              <a:rPr lang="ko-KR" altLang="en-US" dirty="0" smtClean="0"/>
              <a:t>속성 지정과 이벤트 연결</a:t>
            </a:r>
            <a:r>
              <a:rPr lang="en-US" altLang="ko-KR" dirty="0" smtClean="0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13-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223755"/>
            <a:ext cx="8325925" cy="46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 버튼 클릭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대여 도서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3238500" cy="1409700"/>
          </a:xfrm>
          <a:prstGeom prst="rect">
            <a:avLst/>
          </a:prstGeom>
        </p:spPr>
      </p:pic>
      <p:pic>
        <p:nvPicPr>
          <p:cNvPr id="10" name="그림 9" descr="image3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61810" y="2123855"/>
            <a:ext cx="5765880" cy="4331552"/>
          </a:xfrm>
          <a:prstGeom prst="rect">
            <a:avLst/>
          </a:prstGeom>
        </p:spPr>
      </p:pic>
      <p:pic>
        <p:nvPicPr>
          <p:cNvPr id="11" name="그림 10" descr="13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2663915"/>
            <a:ext cx="1219200" cy="266700"/>
          </a:xfrm>
          <a:prstGeom prst="rect">
            <a:avLst/>
          </a:prstGeom>
        </p:spPr>
      </p:pic>
      <p:pic>
        <p:nvPicPr>
          <p:cNvPr id="12" name="그림 11" descr="13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61810" y="6444335"/>
            <a:ext cx="2638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08 </a:t>
            </a:r>
            <a:r>
              <a:rPr lang="ko-KR" altLang="en-US" dirty="0" smtClean="0"/>
              <a:t>책의 내용을 마치며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책 이외의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</a:t>
            </a:r>
            <a:r>
              <a:rPr lang="en-US" altLang="ko-KR" dirty="0" smtClean="0"/>
              <a:t>: ASP.NET, ASP.NET MVC</a:t>
            </a:r>
          </a:p>
          <a:p>
            <a:pPr lvl="1"/>
            <a:r>
              <a:rPr lang="ko-KR" altLang="en-US" dirty="0" smtClean="0"/>
              <a:t>응용 프로그램 개발</a:t>
            </a:r>
            <a:r>
              <a:rPr lang="en-US" altLang="ko-KR" dirty="0" smtClean="0"/>
              <a:t>: WPF,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유니버셜</a:t>
            </a:r>
            <a:r>
              <a:rPr lang="ko-KR" altLang="en-US" dirty="0" smtClean="0"/>
              <a:t> 응용 프로그램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</a:t>
            </a:r>
            <a:r>
              <a:rPr lang="en-US" altLang="ko-KR" dirty="0" smtClean="0"/>
              <a:t>10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</a:p>
          <a:p>
            <a:pPr lvl="1"/>
            <a:r>
              <a:rPr lang="ko-KR" altLang="en-US" dirty="0" smtClean="0"/>
              <a:t>게임 개발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유니티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대여된 도서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반납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888940"/>
            <a:ext cx="2314575" cy="285750"/>
          </a:xfrm>
          <a:prstGeom prst="rect">
            <a:avLst/>
          </a:prstGeom>
        </p:spPr>
      </p:pic>
      <p:pic>
        <p:nvPicPr>
          <p:cNvPr id="13" name="그림 12" descr="image3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03775"/>
            <a:ext cx="377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도서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  <p:pic>
        <p:nvPicPr>
          <p:cNvPr id="10" name="그림 9" descr="13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6174305"/>
            <a:ext cx="19050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smtClean="0"/>
              <a:t>동작 확인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사용자 관리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 정보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13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174305"/>
            <a:ext cx="2019300" cy="247650"/>
          </a:xfrm>
          <a:prstGeom prst="rect">
            <a:avLst/>
          </a:prstGeom>
        </p:spPr>
      </p:pic>
      <p:pic>
        <p:nvPicPr>
          <p:cNvPr id="11" name="그림 10" descr="image3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313765"/>
            <a:ext cx="60293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smtClean="0"/>
              <a:t>프로젝트 구성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프로젝트 기본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4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238875" cy="4838700"/>
          </a:xfrm>
          <a:prstGeom prst="rect">
            <a:avLst/>
          </a:prstGeom>
        </p:spPr>
      </p:pic>
      <p:pic>
        <p:nvPicPr>
          <p:cNvPr id="9" name="그림 8" descr="13-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18097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</a:t>
            </a:r>
            <a:r>
              <a:rPr lang="ko-KR" altLang="en-US" dirty="0" smtClean="0"/>
              <a:t>모델 클래스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도서를 나타내는 </a:t>
            </a:r>
            <a:r>
              <a:rPr lang="en-US" altLang="ko-KR" dirty="0" smtClean="0"/>
              <a:t>Book </a:t>
            </a:r>
            <a:r>
              <a:rPr lang="ko-KR" altLang="en-US" dirty="0" smtClean="0"/>
              <a:t>클래스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" name="그림 9" descr="13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178750"/>
            <a:ext cx="6670082" cy="550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451</Words>
  <Application>Microsoft Office PowerPoint</Application>
  <PresentationFormat>화면 슬라이드 쇼(4:3)</PresentationFormat>
  <Paragraphs>331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동작 확인(1)</vt:lpstr>
      <vt:lpstr>Section 01 동작 확인(2)</vt:lpstr>
      <vt:lpstr>Section 01 동작 확인(3)</vt:lpstr>
      <vt:lpstr>Section 01 동작 확인(4)</vt:lpstr>
      <vt:lpstr>Section 01 동작 확인(5)</vt:lpstr>
      <vt:lpstr>Section 02 프로젝트 구성</vt:lpstr>
      <vt:lpstr>Section 03 모델 클래스(1)</vt:lpstr>
      <vt:lpstr>Section 03 모델 클래스(2)</vt:lpstr>
      <vt:lpstr>Section 03 모델 클래스(2)</vt:lpstr>
      <vt:lpstr>Section 04 DataManager 클래스(1)</vt:lpstr>
      <vt:lpstr>Section 04 DataManager 클래스(2)</vt:lpstr>
      <vt:lpstr>Section 04 DataManager 클래스(3)</vt:lpstr>
      <vt:lpstr>Section 04 DataManager 클래스(4)</vt:lpstr>
      <vt:lpstr>Section 04 DataManager 클래스(5)</vt:lpstr>
      <vt:lpstr>Section 04 DataManager 클래스(6)</vt:lpstr>
      <vt:lpstr>Section 04 DataManager 클래스(7)</vt:lpstr>
      <vt:lpstr>Section 05 디자인(1)</vt:lpstr>
      <vt:lpstr>Section 05 디자인(2)</vt:lpstr>
      <vt:lpstr>Section 05 디자인(3)</vt:lpstr>
      <vt:lpstr>Section 06 데이터 소스 구성</vt:lpstr>
      <vt:lpstr>Section 07 속성 지정과 이벤트 연결(1)</vt:lpstr>
      <vt:lpstr>Section 07 속성 지정과 이벤트 연결(2)</vt:lpstr>
      <vt:lpstr>Section 07 속성 지정과 이벤트 연결(3)</vt:lpstr>
      <vt:lpstr>Section 07 속성 지정과 이벤트 연결(4)</vt:lpstr>
      <vt:lpstr>Section 07 속성 지정과 이벤트 연결(5)</vt:lpstr>
      <vt:lpstr>Section 07 속성 지정과 이벤트 연결(6)</vt:lpstr>
      <vt:lpstr>Section 07 속성 지정과 이벤트 연결(7)</vt:lpstr>
      <vt:lpstr>Section 07 속성 지정과 이벤트 연결(8)</vt:lpstr>
      <vt:lpstr>Section 07 속성 지정과 이벤트 연결(9)</vt:lpstr>
      <vt:lpstr>Section 07 속성 지정과 이벤트 연결(10)</vt:lpstr>
      <vt:lpstr>Section 07 속성 지정과 이벤트 연결(11)</vt:lpstr>
      <vt:lpstr>Section 07 속성 지정과 이벤트 연결(12)</vt:lpstr>
      <vt:lpstr>Section 07 속성 지정과 이벤트 연결(13)</vt:lpstr>
      <vt:lpstr>Section 07 속성 지정과 이벤트 연결(14)</vt:lpstr>
      <vt:lpstr>Section 07 속성 지정과 이벤트 연결(15)</vt:lpstr>
      <vt:lpstr>Section 07 속성 지정과 이벤트 연결(16)</vt:lpstr>
      <vt:lpstr>Section 07 속성 지정과 이벤트 연결(17)</vt:lpstr>
      <vt:lpstr>Section 08 책의 내용을 마치며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KB</cp:lastModifiedBy>
  <cp:revision>243</cp:revision>
  <dcterms:created xsi:type="dcterms:W3CDTF">2012-07-23T02:34:37Z</dcterms:created>
  <dcterms:modified xsi:type="dcterms:W3CDTF">2022-02-14T07:29:51Z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