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사람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학과별 학점 가장 높은 사람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45064"/>
              </p:ext>
            </p:extLst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Varchar (50)</a:t>
                      </a:r>
                    </a:p>
                    <a:p>
                      <a:pPr latinLnBrk="1"/>
                      <a:r>
                        <a:rPr lang="en-US" altLang="ko-KR" smtClean="0"/>
                        <a:t>not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225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8</cp:revision>
  <dcterms:created xsi:type="dcterms:W3CDTF">2021-12-28T16:44:59Z</dcterms:created>
  <dcterms:modified xsi:type="dcterms:W3CDTF">2021-12-29T06:25:29Z</dcterms:modified>
</cp:coreProperties>
</file>