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8" r:id="rId3"/>
    <p:sldId id="259" r:id="rId4"/>
    <p:sldId id="314" r:id="rId5"/>
    <p:sldId id="317" r:id="rId6"/>
    <p:sldId id="315" r:id="rId7"/>
    <p:sldId id="260" r:id="rId8"/>
    <p:sldId id="323" r:id="rId9"/>
    <p:sldId id="319" r:id="rId10"/>
    <p:sldId id="320" r:id="rId11"/>
    <p:sldId id="322" r:id="rId12"/>
    <p:sldId id="325" r:id="rId13"/>
    <p:sldId id="326" r:id="rId14"/>
    <p:sldId id="324" r:id="rId15"/>
    <p:sldId id="280" r:id="rId16"/>
  </p:sldIdLst>
  <p:sldSz cx="9144000" cy="5143500" type="screen16x9"/>
  <p:notesSz cx="6858000" cy="9144000"/>
  <p:embeddedFontLst>
    <p:embeddedFont>
      <p:font typeface="KBIZ한마음고딕 B" panose="02020503020101020101" pitchFamily="18" charset="-127"/>
      <p:regular r:id="rId18"/>
    </p:embeddedFont>
    <p:embeddedFont>
      <p:font typeface="Krona One" panose="020B0600000101010101" charset="0"/>
      <p:regular r:id="rId19"/>
    </p:embeddedFont>
    <p:embeddedFont>
      <p:font typeface="Ubuntu" panose="020B0600000101010101" charset="0"/>
      <p:regular r:id="rId20"/>
      <p:bold r:id="rId21"/>
      <p:italic r:id="rId22"/>
      <p:boldItalic r:id="rId23"/>
    </p:embeddedFont>
    <p:embeddedFont>
      <p:font typeface="HY동녘M" panose="02030600000101010101" pitchFamily="18" charset="-127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8">
          <p15:clr>
            <a:srgbClr val="FF0000"/>
          </p15:clr>
        </p15:guide>
        <p15:guide id="2" pos="519">
          <p15:clr>
            <a:srgbClr val="FFFF00"/>
          </p15:clr>
        </p15:guide>
        <p15:guide id="3" orient="horz" pos="2889">
          <p15:clr>
            <a:srgbClr val="FFFF00"/>
          </p15:clr>
        </p15:guide>
        <p15:guide id="4" orient="horz" pos="347">
          <p15:clr>
            <a:srgbClr val="FFFF00"/>
          </p15:clr>
        </p15:guide>
        <p15:guide id="5" pos="5249">
          <p15:clr>
            <a:srgbClr val="FFFF00"/>
          </p15:clr>
        </p15:guide>
        <p15:guide id="6" pos="2888">
          <p15:clr>
            <a:srgbClr val="9AA0A6"/>
          </p15:clr>
        </p15:guide>
        <p15:guide id="7" orient="horz">
          <p15:clr>
            <a:srgbClr val="9AA0A6"/>
          </p15:clr>
        </p15:guide>
        <p15:guide id="8" orient="horz" pos="132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66769A-B4E5-4F56-92C7-F1D63D4A86AE}">
  <a:tblStyle styleId="{6666769A-B4E5-4F56-92C7-F1D63D4A86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0" autoAdjust="0"/>
  </p:normalViewPr>
  <p:slideViewPr>
    <p:cSldViewPr snapToGrid="0">
      <p:cViewPr>
        <p:scale>
          <a:sx n="125" d="100"/>
          <a:sy n="125" d="100"/>
        </p:scale>
        <p:origin x="852" y="510"/>
      </p:cViewPr>
      <p:guideLst>
        <p:guide orient="horz" pos="498"/>
        <p:guide pos="519"/>
        <p:guide orient="horz" pos="2889"/>
        <p:guide orient="horz" pos="347"/>
        <p:guide pos="5249"/>
        <p:guide pos="2888"/>
        <p:guide orient="horz"/>
        <p:guide orient="horz" pos="1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6f39c49ba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6f39c49ba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095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71e807b215_3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71e807b215_3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675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71e807b215_3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71e807b215_3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14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6f39c49ba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6f39c49ba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1e807b215_2_31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1e807b215_2_31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07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71e807b215_3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71e807b215_3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50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6f39c49b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6f39c49b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12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6f39c49ba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6f39c49ba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629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6f39c49ba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6f39c49ba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22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BLANK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19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81" name="Google Shape;481;p19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 userDrawn="1">
  <p:cSld name="BLANK_1_1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 rot="-748857">
            <a:off x="7169336" y="3604972"/>
            <a:ext cx="2411057" cy="1590264"/>
            <a:chOff x="7513054" y="3864348"/>
            <a:chExt cx="2411225" cy="1590375"/>
          </a:xfrm>
        </p:grpSpPr>
        <p:sp>
          <p:nvSpPr>
            <p:cNvPr id="496" name="Google Shape;496;p21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 userDrawn="1">
  <p:cSld name="BLANK_1_1_1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9"/>
          <p:cNvSpPr/>
          <p:nvPr/>
        </p:nvSpPr>
        <p:spPr>
          <a:xfrm>
            <a:off x="4572000" y="525"/>
            <a:ext cx="4571302" cy="5143568"/>
          </a:xfrm>
          <a:custGeom>
            <a:avLst/>
            <a:gdLst/>
            <a:ahLst/>
            <a:cxnLst/>
            <a:rect l="l" t="t" r="r" b="b"/>
            <a:pathLst>
              <a:path w="21460" h="21470" extrusionOk="0">
                <a:moveTo>
                  <a:pt x="0" y="21469"/>
                </a:moveTo>
                <a:lnTo>
                  <a:pt x="21460" y="21469"/>
                </a:lnTo>
                <a:lnTo>
                  <a:pt x="2146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9"/>
          <p:cNvSpPr/>
          <p:nvPr/>
        </p:nvSpPr>
        <p:spPr>
          <a:xfrm rot="10800000" flipH="1">
            <a:off x="4565676" y="-6062"/>
            <a:ext cx="11334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8" name="Google Shape;68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72" name="Google Shape;72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name="adj" fmla="val 10795"/>
              </a:avLst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name="adj" fmla="val 10795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82850" y="769675"/>
              <a:ext cx="7447932" cy="3567146"/>
            </a:xfrm>
            <a:custGeom>
              <a:avLst/>
              <a:gdLst/>
              <a:ahLst/>
              <a:cxnLst/>
              <a:rect l="l" t="t" r="r" b="b"/>
              <a:pathLst>
                <a:path w="16614" h="8515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82850" y="769675"/>
              <a:ext cx="7447932" cy="861310"/>
            </a:xfrm>
            <a:custGeom>
              <a:avLst/>
              <a:gdLst/>
              <a:ahLst/>
              <a:cxnLst/>
              <a:rect l="l" t="t" r="r" b="b"/>
              <a:pathLst>
                <a:path w="16614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0" y="3477191"/>
              <a:ext cx="7447932" cy="859634"/>
            </a:xfrm>
            <a:custGeom>
              <a:avLst/>
              <a:gdLst/>
              <a:ahLst/>
              <a:cxnLst/>
              <a:rect l="l" t="t" r="r" b="b"/>
              <a:pathLst>
                <a:path w="16614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2398974" y="1041634"/>
              <a:ext cx="276372" cy="241431"/>
            </a:xfrm>
            <a:custGeom>
              <a:avLst/>
              <a:gdLst/>
              <a:ahLst/>
              <a:cxnLst/>
              <a:rect l="l" t="t" r="r" b="b"/>
              <a:pathLst>
                <a:path w="675" h="680" extrusionOk="0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398974" y="3791714"/>
              <a:ext cx="276372" cy="24001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483973" y="1041634"/>
              <a:ext cx="276781" cy="241431"/>
            </a:xfrm>
            <a:custGeom>
              <a:avLst/>
              <a:gdLst/>
              <a:ahLst/>
              <a:cxnLst/>
              <a:rect l="l" t="t" r="r" b="b"/>
              <a:pathLst>
                <a:path w="676" h="680" extrusionOk="0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483973" y="3791714"/>
              <a:ext cx="276781" cy="240010"/>
            </a:xfrm>
            <a:custGeom>
              <a:avLst/>
              <a:gdLst/>
              <a:ahLst/>
              <a:cxnLst/>
              <a:rect l="l" t="t" r="r" b="b"/>
              <a:pathLst>
                <a:path w="676" h="676" extrusionOk="0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82859" y="1630567"/>
              <a:ext cx="739849" cy="1847040"/>
            </a:xfrm>
            <a:custGeom>
              <a:avLst/>
              <a:gdLst/>
              <a:ahLst/>
              <a:cxnLst/>
              <a:rect l="l" t="t" r="r" b="b"/>
              <a:pathLst>
                <a:path w="1807" h="4409" extrusionOk="0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82859" y="3477190"/>
              <a:ext cx="774242" cy="859634"/>
            </a:xfrm>
            <a:custGeom>
              <a:avLst/>
              <a:gdLst/>
              <a:ahLst/>
              <a:cxnLst/>
              <a:rect l="l" t="t" r="r" b="b"/>
              <a:pathLst>
                <a:path w="1891" h="2052" extrusionOk="0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82859" y="769675"/>
              <a:ext cx="774242" cy="861310"/>
            </a:xfrm>
            <a:custGeom>
              <a:avLst/>
              <a:gdLst/>
              <a:ahLst/>
              <a:cxnLst/>
              <a:rect l="l" t="t" r="r" b="b"/>
              <a:pathLst>
                <a:path w="1891" h="2056" extrusionOk="0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997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609560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7486262" y="4830089"/>
            <a:ext cx="321723" cy="171185"/>
          </a:xfrm>
          <a:custGeom>
            <a:avLst/>
            <a:gdLst/>
            <a:ahLst/>
            <a:cxnLst/>
            <a:rect l="l" t="t" r="r" b="b"/>
            <a:pathLst>
              <a:path w="2197" h="1169" extrusionOk="0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7483479" y="4724217"/>
            <a:ext cx="331095" cy="22258"/>
          </a:xfrm>
          <a:custGeom>
            <a:avLst/>
            <a:gdLst/>
            <a:ahLst/>
            <a:cxnLst/>
            <a:rect l="l" t="t" r="r" b="b"/>
            <a:pathLst>
              <a:path w="2261" h="152" extrusionOk="0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7505737" y="4761411"/>
            <a:ext cx="286578" cy="181290"/>
          </a:xfrm>
          <a:custGeom>
            <a:avLst/>
            <a:gdLst/>
            <a:ahLst/>
            <a:cxnLst/>
            <a:rect l="l" t="t" r="r" b="b"/>
            <a:pathLst>
              <a:path w="1957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7483479" y="4746328"/>
            <a:ext cx="331095" cy="15229"/>
          </a:xfrm>
          <a:custGeom>
            <a:avLst/>
            <a:gdLst/>
            <a:ahLst/>
            <a:cxnLst/>
            <a:rect l="l" t="t" r="r" b="b"/>
            <a:pathLst>
              <a:path w="2261" h="104" extrusionOk="0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098496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5974466" y="4830089"/>
            <a:ext cx="322455" cy="171185"/>
          </a:xfrm>
          <a:custGeom>
            <a:avLst/>
            <a:gdLst/>
            <a:ahLst/>
            <a:cxnLst/>
            <a:rect l="l" t="t" r="r" b="b"/>
            <a:pathLst>
              <a:path w="2202" h="1169" extrusionOk="0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5972562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5994527" y="4761411"/>
            <a:ext cx="286139" cy="181290"/>
          </a:xfrm>
          <a:custGeom>
            <a:avLst/>
            <a:gdLst/>
            <a:ahLst/>
            <a:cxnLst/>
            <a:rect l="l" t="t" r="r" b="b"/>
            <a:pathLst>
              <a:path w="1954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5972562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96654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2842952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2841195" y="4724217"/>
            <a:ext cx="330217" cy="22258"/>
          </a:xfrm>
          <a:custGeom>
            <a:avLst/>
            <a:gdLst/>
            <a:ahLst/>
            <a:cxnLst/>
            <a:rect l="l" t="t" r="r" b="b"/>
            <a:pathLst>
              <a:path w="2255" h="152" extrusionOk="0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2862574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2841195" y="4746328"/>
            <a:ext cx="330217" cy="15229"/>
          </a:xfrm>
          <a:custGeom>
            <a:avLst/>
            <a:gdLst/>
            <a:ahLst/>
            <a:cxnLst/>
            <a:rect l="l" t="t" r="r" b="b"/>
            <a:pathLst>
              <a:path w="2255" h="104" extrusionOk="0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1455333" y="4513643"/>
            <a:ext cx="62529" cy="503891"/>
          </a:xfrm>
          <a:custGeom>
            <a:avLst/>
            <a:gdLst/>
            <a:ahLst/>
            <a:cxnLst/>
            <a:rect l="l" t="t" r="r" b="b"/>
            <a:pathLst>
              <a:path w="427" h="3441" extrusionOk="0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1331156" y="4830089"/>
            <a:ext cx="322602" cy="171185"/>
          </a:xfrm>
          <a:custGeom>
            <a:avLst/>
            <a:gdLst/>
            <a:ahLst/>
            <a:cxnLst/>
            <a:rect l="l" t="t" r="r" b="b"/>
            <a:pathLst>
              <a:path w="2203" h="1169" extrusionOk="0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1329399" y="4724217"/>
            <a:ext cx="330363" cy="22258"/>
          </a:xfrm>
          <a:custGeom>
            <a:avLst/>
            <a:gdLst/>
            <a:ahLst/>
            <a:cxnLst/>
            <a:rect l="l" t="t" r="r" b="b"/>
            <a:pathLst>
              <a:path w="2256" h="152" extrusionOk="0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1351510" y="4761411"/>
            <a:ext cx="286725" cy="181290"/>
          </a:xfrm>
          <a:custGeom>
            <a:avLst/>
            <a:gdLst/>
            <a:ahLst/>
            <a:cxnLst/>
            <a:rect l="l" t="t" r="r" b="b"/>
            <a:pathLst>
              <a:path w="1958" h="1238" extrusionOk="0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1329399" y="4746328"/>
            <a:ext cx="330363" cy="15229"/>
          </a:xfrm>
          <a:custGeom>
            <a:avLst/>
            <a:gdLst/>
            <a:ahLst/>
            <a:cxnLst/>
            <a:rect l="l" t="t" r="r" b="b"/>
            <a:pathLst>
              <a:path w="2256" h="104" extrusionOk="0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292366" y="4327671"/>
            <a:ext cx="541672" cy="3541152"/>
          </a:xfrm>
          <a:custGeom>
            <a:avLst/>
            <a:gdLst/>
            <a:ahLst/>
            <a:cxnLst/>
            <a:rect l="l" t="t" r="r" b="b"/>
            <a:pathLst>
              <a:path w="3699" h="24182" extrusionOk="0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4292366" y="4327671"/>
            <a:ext cx="174993" cy="3541152"/>
          </a:xfrm>
          <a:custGeom>
            <a:avLst/>
            <a:gdLst/>
            <a:ahLst/>
            <a:cxnLst/>
            <a:rect l="l" t="t" r="r" b="b"/>
            <a:pathLst>
              <a:path w="1195" h="24182" extrusionOk="0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4673976" y="4327671"/>
            <a:ext cx="160056" cy="3541152"/>
          </a:xfrm>
          <a:custGeom>
            <a:avLst/>
            <a:gdLst/>
            <a:ahLst/>
            <a:cxnLst/>
            <a:rect l="l" t="t" r="r" b="b"/>
            <a:pathLst>
              <a:path w="1093" h="24182" extrusionOk="0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4467210" y="4507054"/>
            <a:ext cx="206916" cy="430526"/>
          </a:xfrm>
          <a:custGeom>
            <a:avLst/>
            <a:gdLst/>
            <a:ahLst/>
            <a:cxnLst/>
            <a:rect l="l" t="t" r="r" b="b"/>
            <a:pathLst>
              <a:path w="1413" h="2940" extrusionOk="0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4292366" y="4507054"/>
            <a:ext cx="174993" cy="346618"/>
          </a:xfrm>
          <a:custGeom>
            <a:avLst/>
            <a:gdLst/>
            <a:ahLst/>
            <a:cxnLst/>
            <a:rect l="l" t="t" r="r" b="b"/>
            <a:pathLst>
              <a:path w="1195" h="2367" extrusionOk="0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4673976" y="4507054"/>
            <a:ext cx="160056" cy="495398"/>
          </a:xfrm>
          <a:custGeom>
            <a:avLst/>
            <a:gdLst/>
            <a:ahLst/>
            <a:cxnLst/>
            <a:rect l="l" t="t" r="r" b="b"/>
            <a:pathLst>
              <a:path w="1093" h="3383" extrusionOk="0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7549" cy="3997304"/>
          </a:xfrm>
          <a:custGeom>
            <a:avLst/>
            <a:gdLst/>
            <a:ahLst/>
            <a:cxnLst/>
            <a:rect l="l" t="t" r="r" b="b"/>
            <a:pathLst>
              <a:path w="52702" h="27297" extrusionOk="0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20649" y="657573"/>
            <a:ext cx="29434" cy="3827144"/>
          </a:xfrm>
          <a:custGeom>
            <a:avLst/>
            <a:gdLst/>
            <a:ahLst/>
            <a:cxnLst/>
            <a:rect l="l" t="t" r="r" b="b"/>
            <a:pathLst>
              <a:path w="201" h="26135" extrusionOk="0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95789" y="657573"/>
            <a:ext cx="7551928" cy="27384"/>
          </a:xfrm>
          <a:custGeom>
            <a:avLst/>
            <a:gdLst/>
            <a:ahLst/>
            <a:cxnLst/>
            <a:rect l="l" t="t" r="r" b="b"/>
            <a:pathLst>
              <a:path w="51571" h="187" extrusionOk="0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94471" y="4455802"/>
            <a:ext cx="7554418" cy="28848"/>
          </a:xfrm>
          <a:custGeom>
            <a:avLst/>
            <a:gdLst/>
            <a:ahLst/>
            <a:cxnLst/>
            <a:rect l="l" t="t" r="r" b="b"/>
            <a:pathLst>
              <a:path w="51588" h="197" extrusionOk="0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793886" y="657573"/>
            <a:ext cx="27970" cy="3827144"/>
          </a:xfrm>
          <a:custGeom>
            <a:avLst/>
            <a:gdLst/>
            <a:ahLst/>
            <a:cxnLst/>
            <a:rect l="l" t="t" r="r" b="b"/>
            <a:pathLst>
              <a:path w="191" h="26135" extrusionOk="0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13200" y="572348"/>
            <a:ext cx="7716963" cy="85373"/>
          </a:xfrm>
          <a:custGeom>
            <a:avLst/>
            <a:gdLst/>
            <a:ahLst/>
            <a:cxnLst/>
            <a:rect l="l" t="t" r="r" b="b"/>
            <a:pathLst>
              <a:path w="52698" h="583" extrusionOk="0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347446" y="572348"/>
            <a:ext cx="83176" cy="3996719"/>
          </a:xfrm>
          <a:custGeom>
            <a:avLst/>
            <a:gdLst/>
            <a:ahLst/>
            <a:cxnLst/>
            <a:rect l="l" t="t" r="r" b="b"/>
            <a:pathLst>
              <a:path w="568" h="27293" extrusionOk="0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200" y="4484503"/>
            <a:ext cx="7717549" cy="85080"/>
          </a:xfrm>
          <a:custGeom>
            <a:avLst/>
            <a:gdLst/>
            <a:ahLst/>
            <a:cxnLst/>
            <a:rect l="l" t="t" r="r" b="b"/>
            <a:pathLst>
              <a:path w="52702" h="581" extrusionOk="0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713200" y="572348"/>
            <a:ext cx="82737" cy="3996133"/>
          </a:xfrm>
          <a:custGeom>
            <a:avLst/>
            <a:gdLst/>
            <a:ahLst/>
            <a:cxnLst/>
            <a:rect l="l" t="t" r="r" b="b"/>
            <a:pathLst>
              <a:path w="565" h="27289" extrusionOk="0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347446" y="572348"/>
            <a:ext cx="83176" cy="85373"/>
          </a:xfrm>
          <a:custGeom>
            <a:avLst/>
            <a:gdLst/>
            <a:ahLst/>
            <a:cxnLst/>
            <a:rect l="l" t="t" r="r" b="b"/>
            <a:pathLst>
              <a:path w="568" h="583" extrusionOk="0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349203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713786" y="572348"/>
            <a:ext cx="83323" cy="85373"/>
          </a:xfrm>
          <a:custGeom>
            <a:avLst/>
            <a:gdLst/>
            <a:ahLst/>
            <a:cxnLst/>
            <a:rect l="l" t="t" r="r" b="b"/>
            <a:pathLst>
              <a:path w="569" h="583" extrusionOk="0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713786" y="4484503"/>
            <a:ext cx="81419" cy="85080"/>
          </a:xfrm>
          <a:custGeom>
            <a:avLst/>
            <a:gdLst/>
            <a:ahLst/>
            <a:cxnLst/>
            <a:rect l="l" t="t" r="r" b="b"/>
            <a:pathLst>
              <a:path w="556" h="581" extrusionOk="0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821792" y="684739"/>
            <a:ext cx="7499797" cy="3772523"/>
          </a:xfrm>
          <a:custGeom>
            <a:avLst/>
            <a:gdLst/>
            <a:ahLst/>
            <a:cxnLst/>
            <a:rect l="l" t="t" r="r" b="b"/>
            <a:pathLst>
              <a:path w="51215" h="25762" extrusionOk="0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8" name="Google Shape;188;p11"/>
            <p:cNvSpPr/>
            <p:nvPr/>
          </p:nvSpPr>
          <p:spPr>
            <a:xfrm>
              <a:off x="3647700" y="1418025"/>
              <a:ext cx="3459875" cy="3042175"/>
            </a:xfrm>
            <a:custGeom>
              <a:avLst/>
              <a:gdLst/>
              <a:ahLst/>
              <a:cxnLst/>
              <a:rect l="l" t="t" r="r" b="b"/>
              <a:pathLst>
                <a:path w="138395" h="121687" extrusionOk="0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42375" y="1462500"/>
              <a:ext cx="49000" cy="42250"/>
            </a:xfrm>
            <a:custGeom>
              <a:avLst/>
              <a:gdLst/>
              <a:ahLst/>
              <a:cxnLst/>
              <a:rect l="l" t="t" r="r" b="b"/>
              <a:pathLst>
                <a:path w="1960" h="1690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466800" y="1509225"/>
              <a:ext cx="103025" cy="14100"/>
            </a:xfrm>
            <a:custGeom>
              <a:avLst/>
              <a:gdLst/>
              <a:ahLst/>
              <a:cxnLst/>
              <a:rect l="l" t="t" r="r" b="b"/>
              <a:pathLst>
                <a:path w="4121" h="564" extrusionOk="0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670575" y="1532875"/>
              <a:ext cx="103050" cy="11850"/>
            </a:xfrm>
            <a:custGeom>
              <a:avLst/>
              <a:gdLst/>
              <a:ahLst/>
              <a:cxnLst/>
              <a:rect l="l" t="t" r="r" b="b"/>
              <a:pathLst>
                <a:path w="4122" h="474" extrusionOk="0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877175" y="1554250"/>
              <a:ext cx="103050" cy="14100"/>
            </a:xfrm>
            <a:custGeom>
              <a:avLst/>
              <a:gdLst/>
              <a:ahLst/>
              <a:cxnLst/>
              <a:rect l="l" t="t" r="r" b="b"/>
              <a:pathLst>
                <a:path w="4122" h="564" extrusionOk="0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055075" y="1586900"/>
              <a:ext cx="59125" cy="44500"/>
            </a:xfrm>
            <a:custGeom>
              <a:avLst/>
              <a:gdLst/>
              <a:ahLst/>
              <a:cxnLst/>
              <a:rect l="l" t="t" r="r" b="b"/>
              <a:pathLst>
                <a:path w="2365" h="1780" extrusionOk="0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853525" y="1649950"/>
              <a:ext cx="100800" cy="23675"/>
            </a:xfrm>
            <a:custGeom>
              <a:avLst/>
              <a:gdLst/>
              <a:ahLst/>
              <a:cxnLst/>
              <a:rect l="l" t="t" r="r" b="b"/>
              <a:pathLst>
                <a:path w="4032" h="947" extrusionOk="0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52000" y="1695000"/>
              <a:ext cx="100800" cy="28175"/>
            </a:xfrm>
            <a:custGeom>
              <a:avLst/>
              <a:gdLst/>
              <a:ahLst/>
              <a:cxnLst/>
              <a:rect l="l" t="t" r="r" b="b"/>
              <a:pathLst>
                <a:path w="4032" h="1127" extrusionOk="0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452725" y="1746225"/>
              <a:ext cx="100775" cy="33225"/>
            </a:xfrm>
            <a:custGeom>
              <a:avLst/>
              <a:gdLst/>
              <a:ahLst/>
              <a:cxnLst/>
              <a:rect l="l" t="t" r="r" b="b"/>
              <a:pathLst>
                <a:path w="4031" h="1329" extrusionOk="0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4264700" y="1812075"/>
              <a:ext cx="94025" cy="51825"/>
            </a:xfrm>
            <a:custGeom>
              <a:avLst/>
              <a:gdLst/>
              <a:ahLst/>
              <a:cxnLst/>
              <a:rect l="l" t="t" r="r" b="b"/>
              <a:pathLst>
                <a:path w="3761" h="2073" extrusionOk="0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4255700" y="1945500"/>
              <a:ext cx="93475" cy="47325"/>
            </a:xfrm>
            <a:custGeom>
              <a:avLst/>
              <a:gdLst/>
              <a:ahLst/>
              <a:cxnLst/>
              <a:rect l="l" t="t" r="r" b="b"/>
              <a:pathLst>
                <a:path w="3739" h="1893" extrusionOk="0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447650" y="2015875"/>
              <a:ext cx="100800" cy="25925"/>
            </a:xfrm>
            <a:custGeom>
              <a:avLst/>
              <a:gdLst/>
              <a:ahLst/>
              <a:cxnLst/>
              <a:rect l="l" t="t" r="r" b="b"/>
              <a:pathLst>
                <a:path w="4032" h="1037" extrusionOk="0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4649750" y="2060900"/>
              <a:ext cx="103050" cy="23125"/>
            </a:xfrm>
            <a:custGeom>
              <a:avLst/>
              <a:gdLst/>
              <a:ahLst/>
              <a:cxnLst/>
              <a:rect l="l" t="t" r="r" b="b"/>
              <a:pathLst>
                <a:path w="4122" h="925" extrusionOk="0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853525" y="2100325"/>
              <a:ext cx="100800" cy="23650"/>
            </a:xfrm>
            <a:custGeom>
              <a:avLst/>
              <a:gdLst/>
              <a:ahLst/>
              <a:cxnLst/>
              <a:rect l="l" t="t" r="r" b="b"/>
              <a:pathLst>
                <a:path w="4032" h="946" extrusionOk="0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055075" y="2140275"/>
              <a:ext cx="101350" cy="25925"/>
            </a:xfrm>
            <a:custGeom>
              <a:avLst/>
              <a:gdLst/>
              <a:ahLst/>
              <a:cxnLst/>
              <a:rect l="l" t="t" r="r" b="b"/>
              <a:pathLst>
                <a:path w="4054" h="1037" extrusionOk="0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57175" y="2182500"/>
              <a:ext cx="100775" cy="28175"/>
            </a:xfrm>
            <a:custGeom>
              <a:avLst/>
              <a:gdLst/>
              <a:ahLst/>
              <a:cxnLst/>
              <a:rect l="l" t="t" r="r" b="b"/>
              <a:pathLst>
                <a:path w="4031" h="1127" extrusionOk="0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458700" y="2229800"/>
              <a:ext cx="100800" cy="30425"/>
            </a:xfrm>
            <a:custGeom>
              <a:avLst/>
              <a:gdLst/>
              <a:ahLst/>
              <a:cxnLst/>
              <a:rect l="l" t="t" r="r" b="b"/>
              <a:pathLst>
                <a:path w="4032" h="1217" extrusionOk="0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657975" y="2278775"/>
              <a:ext cx="100800" cy="35475"/>
            </a:xfrm>
            <a:custGeom>
              <a:avLst/>
              <a:gdLst/>
              <a:ahLst/>
              <a:cxnLst/>
              <a:rect l="l" t="t" r="r" b="b"/>
              <a:pathLst>
                <a:path w="4032" h="1419" extrusionOk="0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855000" y="2337300"/>
              <a:ext cx="100800" cy="42250"/>
            </a:xfrm>
            <a:custGeom>
              <a:avLst/>
              <a:gdLst/>
              <a:ahLst/>
              <a:cxnLst/>
              <a:rect l="l" t="t" r="r" b="b"/>
              <a:pathLst>
                <a:path w="4032" h="1690" extrusionOk="0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049800" y="2407675"/>
              <a:ext cx="98525" cy="49575"/>
            </a:xfrm>
            <a:custGeom>
              <a:avLst/>
              <a:gdLst/>
              <a:ahLst/>
              <a:cxnLst/>
              <a:rect l="l" t="t" r="r" b="b"/>
              <a:pathLst>
                <a:path w="3941" h="1983" extrusionOk="0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235000" y="2494375"/>
              <a:ext cx="94025" cy="61375"/>
            </a:xfrm>
            <a:custGeom>
              <a:avLst/>
              <a:gdLst/>
              <a:ahLst/>
              <a:cxnLst/>
              <a:rect l="l" t="t" r="r" b="b"/>
              <a:pathLst>
                <a:path w="3761" h="2455" extrusionOk="0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01625" y="2614275"/>
              <a:ext cx="72650" cy="86725"/>
            </a:xfrm>
            <a:custGeom>
              <a:avLst/>
              <a:gdLst/>
              <a:ahLst/>
              <a:cxnLst/>
              <a:rect l="l" t="t" r="r" b="b"/>
              <a:pathLst>
                <a:path w="2906" h="3469" extrusionOk="0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6472000" y="2797225"/>
              <a:ext cx="30425" cy="103050"/>
            </a:xfrm>
            <a:custGeom>
              <a:avLst/>
              <a:gdLst/>
              <a:ahLst/>
              <a:cxnLst/>
              <a:rect l="l" t="t" r="r" b="b"/>
              <a:pathLst>
                <a:path w="1217" h="4122" extrusionOk="0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6371225" y="2986950"/>
              <a:ext cx="65900" cy="94025"/>
            </a:xfrm>
            <a:custGeom>
              <a:avLst/>
              <a:gdLst/>
              <a:ahLst/>
              <a:cxnLst/>
              <a:rect l="l" t="t" r="r" b="b"/>
              <a:pathLst>
                <a:path w="2636" h="3761" extrusionOk="0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6244575" y="3155825"/>
              <a:ext cx="74900" cy="89550"/>
            </a:xfrm>
            <a:custGeom>
              <a:avLst/>
              <a:gdLst/>
              <a:ahLst/>
              <a:cxnLst/>
              <a:rect l="l" t="t" r="r" b="b"/>
              <a:pathLst>
                <a:path w="2996" h="3582" extrusionOk="0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6106075" y="3313450"/>
              <a:ext cx="79975" cy="86725"/>
            </a:xfrm>
            <a:custGeom>
              <a:avLst/>
              <a:gdLst/>
              <a:ahLst/>
              <a:cxnLst/>
              <a:rect l="l" t="t" r="r" b="b"/>
              <a:pathLst>
                <a:path w="3199" h="3469" extrusionOk="0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960850" y="3463200"/>
              <a:ext cx="84450" cy="84475"/>
            </a:xfrm>
            <a:custGeom>
              <a:avLst/>
              <a:gdLst/>
              <a:ahLst/>
              <a:cxnLst/>
              <a:rect l="l" t="t" r="r" b="b"/>
              <a:pathLst>
                <a:path w="3378" h="3379" extrusionOk="0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808275" y="3606175"/>
              <a:ext cx="88975" cy="82225"/>
            </a:xfrm>
            <a:custGeom>
              <a:avLst/>
              <a:gdLst/>
              <a:ahLst/>
              <a:cxnLst/>
              <a:rect l="l" t="t" r="r" b="b"/>
              <a:pathLst>
                <a:path w="3559" h="3289" extrusionOk="0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5655725" y="3744675"/>
              <a:ext cx="88975" cy="84450"/>
            </a:xfrm>
            <a:custGeom>
              <a:avLst/>
              <a:gdLst/>
              <a:ahLst/>
              <a:cxnLst/>
              <a:rect l="l" t="t" r="r" b="b"/>
              <a:pathLst>
                <a:path w="3559" h="3378" extrusionOk="0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5498675" y="3880900"/>
              <a:ext cx="91225" cy="82225"/>
            </a:xfrm>
            <a:custGeom>
              <a:avLst/>
              <a:gdLst/>
              <a:ahLst/>
              <a:cxnLst/>
              <a:rect l="l" t="t" r="r" b="b"/>
              <a:pathLst>
                <a:path w="3649" h="3289" extrusionOk="0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339350" y="4014325"/>
              <a:ext cx="93475" cy="82200"/>
            </a:xfrm>
            <a:custGeom>
              <a:avLst/>
              <a:gdLst/>
              <a:ahLst/>
              <a:cxnLst/>
              <a:rect l="l" t="t" r="r" b="b"/>
              <a:pathLst>
                <a:path w="3739" h="3288" extrusionOk="0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179475" y="4146050"/>
              <a:ext cx="94050" cy="82225"/>
            </a:xfrm>
            <a:custGeom>
              <a:avLst/>
              <a:gdLst/>
              <a:ahLst/>
              <a:cxnLst/>
              <a:rect l="l" t="t" r="r" b="b"/>
              <a:pathLst>
                <a:path w="3762" h="3289" extrusionOk="0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015675" y="4272700"/>
              <a:ext cx="98525" cy="84475"/>
            </a:xfrm>
            <a:custGeom>
              <a:avLst/>
              <a:gdLst/>
              <a:ahLst/>
              <a:cxnLst/>
              <a:rect l="l" t="t" r="r" b="b"/>
              <a:pathLst>
                <a:path w="3941" h="3379" extrusionOk="0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4 Columns" userDrawn="1">
  <p:cSld name="TITLE_AND_TWO_COLUMNS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/>
          <p:nvPr/>
        </p:nvSpPr>
        <p:spPr>
          <a:xfrm>
            <a:off x="-447675" y="2941300"/>
            <a:ext cx="9810600" cy="2578500"/>
          </a:xfrm>
          <a:prstGeom prst="rect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7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6 columns" userDrawn="1">
  <p:cSld name="TITLE_AND_TWO_COLUMNS_1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8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72133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3445207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/>
          <p:nvPr/>
        </p:nvSpPr>
        <p:spPr>
          <a:xfrm>
            <a:off x="6226749" y="4762505"/>
            <a:ext cx="2198700" cy="18441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ABB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6381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26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3" r:id="rId8"/>
    <p:sldLayoutId id="2147483664" r:id="rId9"/>
    <p:sldLayoutId id="2147483665" r:id="rId10"/>
    <p:sldLayoutId id="2147483667" r:id="rId11"/>
    <p:sldLayoutId id="2147483675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2"/>
          <p:cNvSpPr txBox="1">
            <a:spLocks noGrp="1"/>
          </p:cNvSpPr>
          <p:nvPr>
            <p:ph type="ctrTitle" idx="4294967295"/>
          </p:nvPr>
        </p:nvSpPr>
        <p:spPr>
          <a:xfrm>
            <a:off x="1569700" y="817950"/>
            <a:ext cx="3015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dirty="0" smtClean="0">
                <a:solidFill>
                  <a:srgbClr val="FFFFFF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주차관리 </a:t>
            </a:r>
            <a:r>
              <a:rPr lang="ko-KR" altLang="en-US" sz="5400" dirty="0" smtClean="0">
                <a:solidFill>
                  <a:srgbClr val="FFFFFF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프로그램</a:t>
            </a:r>
            <a:endParaRPr sz="5400" dirty="0">
              <a:solidFill>
                <a:srgbClr val="FFFFFF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99" name="Google Shape;599;p32"/>
          <p:cNvSpPr txBox="1">
            <a:spLocks noGrp="1"/>
          </p:cNvSpPr>
          <p:nvPr>
            <p:ph type="subTitle" idx="4294967295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장승민</a:t>
            </a:r>
            <a:endParaRPr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600" name="Google Shape;600;p32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601" name="Google Shape;601;p32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ea"/>
                <a:ea typeface="+mj-ea"/>
              </a:endParaRPr>
            </a:p>
          </p:txBody>
        </p:sp>
        <p:grpSp>
          <p:nvGrpSpPr>
            <p:cNvPr id="602" name="Google Shape;602;p32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ea"/>
                  <a:ea typeface="+mj-ea"/>
                </a:endParaRPr>
              </a:p>
            </p:txBody>
          </p:sp>
          <p:grpSp>
            <p:nvGrpSpPr>
              <p:cNvPr id="604" name="Google Shape;604;p32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605" name="Google Shape;605;p32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08" name="Google Shape;608;p32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09" name="Google Shape;609;p32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0" name="Google Shape;610;p32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1" name="Google Shape;611;p32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3" name="Google Shape;613;p32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4" name="Google Shape;614;p32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5" name="Google Shape;615;p32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6" name="Google Shape;616;p32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7" name="Google Shape;617;p32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8" name="Google Shape;618;p32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0" name="Google Shape;620;p32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1" name="Google Shape;621;p32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2" name="Google Shape;622;p32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3" name="Google Shape;623;p32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4" name="Google Shape;624;p32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5" name="Google Shape;625;p32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6" name="Google Shape;626;p32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ea"/>
                    <a:ea typeface="+mj-ea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4800" y="86597"/>
            <a:ext cx="3489960" cy="48206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79081" y="2294647"/>
            <a:ext cx="1098891" cy="40458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출차</a:t>
            </a:r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버튼 클릭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1" name="직선 화살표 연결선 10"/>
          <p:cNvCxnSpPr>
            <a:stCxn id="9" idx="3"/>
            <a:endCxn id="10" idx="1"/>
          </p:cNvCxnSpPr>
          <p:nvPr/>
        </p:nvCxnSpPr>
        <p:spPr>
          <a:xfrm flipV="1">
            <a:off x="3794760" y="2496938"/>
            <a:ext cx="284321" cy="1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462294" y="955163"/>
            <a:ext cx="3489960" cy="24426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61356" y="3896765"/>
            <a:ext cx="1098891" cy="40458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조회 버튼 클릭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8" name="직선 화살표 연결선 17"/>
          <p:cNvCxnSpPr>
            <a:stCxn id="14" idx="2"/>
            <a:endCxn id="17" idx="0"/>
          </p:cNvCxnSpPr>
          <p:nvPr/>
        </p:nvCxnSpPr>
        <p:spPr>
          <a:xfrm>
            <a:off x="7207274" y="3397826"/>
            <a:ext cx="3528" cy="498939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62" y="114300"/>
            <a:ext cx="3442101" cy="23316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62" y="2550278"/>
            <a:ext cx="3439537" cy="23328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965" y="1014191"/>
            <a:ext cx="3420618" cy="23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15" y="3026245"/>
            <a:ext cx="3647241" cy="18647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753" y="250313"/>
            <a:ext cx="5194285" cy="200566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6439" y="723209"/>
            <a:ext cx="3427752" cy="42488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8514" y="162364"/>
            <a:ext cx="940681" cy="354129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Cars.xml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2" name="직선 화살표 연결선 11"/>
          <p:cNvCxnSpPr>
            <a:stCxn id="10" idx="0"/>
            <a:endCxn id="11" idx="2"/>
          </p:cNvCxnSpPr>
          <p:nvPr/>
        </p:nvCxnSpPr>
        <p:spPr>
          <a:xfrm flipH="1" flipV="1">
            <a:off x="1918855" y="516493"/>
            <a:ext cx="1460" cy="206716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2" idx="2"/>
            <a:endCxn id="20" idx="0"/>
          </p:cNvCxnSpPr>
          <p:nvPr/>
        </p:nvCxnSpPr>
        <p:spPr>
          <a:xfrm flipH="1">
            <a:off x="6389895" y="2303089"/>
            <a:ext cx="1" cy="136988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14991" y="2440077"/>
            <a:ext cx="1349807" cy="31932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프로그램 </a:t>
            </a:r>
            <a:r>
              <a:rPr lang="en-US" altLang="ko-KR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log.txt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62616" y="203201"/>
            <a:ext cx="5254560" cy="20998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81125" y="3296387"/>
            <a:ext cx="1537650" cy="27993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일별 주차 현황 </a:t>
            </a:r>
            <a:r>
              <a:rPr lang="en-US" altLang="ko-KR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log.txt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48974" y="3010298"/>
            <a:ext cx="3672007" cy="18807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38" y="786721"/>
            <a:ext cx="3337034" cy="4121817"/>
          </a:xfrm>
          <a:prstGeom prst="rect">
            <a:avLst/>
          </a:prstGeom>
        </p:spPr>
      </p:pic>
      <p:cxnSp>
        <p:nvCxnSpPr>
          <p:cNvPr id="34" name="꺾인 연결선 33"/>
          <p:cNvCxnSpPr>
            <a:stCxn id="30" idx="3"/>
            <a:endCxn id="29" idx="2"/>
          </p:cNvCxnSpPr>
          <p:nvPr/>
        </p:nvCxnSpPr>
        <p:spPr>
          <a:xfrm flipV="1">
            <a:off x="7520981" y="3576318"/>
            <a:ext cx="828969" cy="374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0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2"/>
          <p:cNvSpPr txBox="1">
            <a:spLocks noGrp="1"/>
          </p:cNvSpPr>
          <p:nvPr>
            <p:ph type="title" idx="4294967295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위의 </a:t>
            </a:r>
            <a:r>
              <a:rPr lang="en-US" altLang="ko-KR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xml </a:t>
            </a:r>
            <a:r>
              <a:rPr lang="ko-KR" altLang="en-US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파일 형식으로 된 주차관리 프로그램을</a:t>
            </a:r>
            <a:r>
              <a:rPr lang="en-US" altLang="ko-KR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/>
            </a:r>
            <a:br>
              <a:rPr lang="en-US" altLang="ko-KR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en-US" altLang="ko-KR" dirty="0" err="1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MsSQL</a:t>
            </a:r>
            <a:r>
              <a:rPr lang="ko-KR" altLang="en-US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을 이용하여 </a:t>
            </a:r>
            <a:r>
              <a:rPr lang="en-US" altLang="ko-KR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DB</a:t>
            </a:r>
            <a:r>
              <a:rPr lang="ko-KR" altLang="en-US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연동한 프로그램을 제작했습니다</a:t>
            </a:r>
            <a:r>
              <a:rPr lang="en-US" altLang="ko-KR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br>
              <a:rPr lang="en-US" altLang="ko-KR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</a:br>
            <a:r>
              <a:rPr lang="ko-KR" altLang="en-US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프로그램 기능면에서는 완벽히 동일합니다</a:t>
            </a:r>
            <a:r>
              <a:rPr lang="en-US" altLang="ko-KR" dirty="0" smtClean="0">
                <a:solidFill>
                  <a:schemeClr val="dk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endParaRPr dirty="0">
              <a:solidFill>
                <a:schemeClr val="dk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  <a:sym typeface="Krona One"/>
            </a:endParaRPr>
          </a:p>
        </p:txBody>
      </p:sp>
    </p:spTree>
    <p:extLst>
      <p:ext uri="{BB962C8B-B14F-4D97-AF65-F5344CB8AC3E}">
        <p14:creationId xmlns:p14="http://schemas.microsoft.com/office/powerpoint/2010/main" val="128466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2840" y="2522220"/>
            <a:ext cx="1821180" cy="4953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75960" y="2522220"/>
            <a:ext cx="1691640" cy="4953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63040" y="2522220"/>
            <a:ext cx="1927860" cy="4953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116" name="Google Shape;1116;p41"/>
          <p:cNvSpPr txBox="1">
            <a:spLocks noGrp="1"/>
          </p:cNvSpPr>
          <p:nvPr>
            <p:ph type="subTitle" idx="4294967295"/>
          </p:nvPr>
        </p:nvSpPr>
        <p:spPr>
          <a:xfrm>
            <a:off x="3747780" y="2522220"/>
            <a:ext cx="16713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MainForm</a:t>
            </a:r>
            <a:endParaRPr sz="16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131" name="Google Shape;1131;p41"/>
          <p:cNvCxnSpPr>
            <a:stCxn id="3" idx="1"/>
            <a:endCxn id="32" idx="3"/>
          </p:cNvCxnSpPr>
          <p:nvPr/>
        </p:nvCxnSpPr>
        <p:spPr>
          <a:xfrm flipH="1">
            <a:off x="3390900" y="2769870"/>
            <a:ext cx="28194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32" name="Google Shape;1132;p41"/>
          <p:cNvCxnSpPr>
            <a:stCxn id="29" idx="1"/>
            <a:endCxn id="3" idx="3"/>
          </p:cNvCxnSpPr>
          <p:nvPr/>
        </p:nvCxnSpPr>
        <p:spPr>
          <a:xfrm flipH="1">
            <a:off x="5494020" y="2769870"/>
            <a:ext cx="28194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" name="Google Shape;1116;p41"/>
          <p:cNvSpPr txBox="1">
            <a:spLocks/>
          </p:cNvSpPr>
          <p:nvPr/>
        </p:nvSpPr>
        <p:spPr>
          <a:xfrm>
            <a:off x="5850900" y="2522220"/>
            <a:ext cx="155242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6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ParkingCar</a:t>
            </a:r>
            <a:endParaRPr lang="en-US" sz="16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marL="0" indent="0">
              <a:spcAft>
                <a:spcPts val="1600"/>
              </a:spcAft>
              <a:buFont typeface="Ubuntu"/>
              <a:buNone/>
            </a:pPr>
            <a:endParaRPr lang="en-US" sz="16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3" name="Google Shape;1116;p41"/>
          <p:cNvSpPr txBox="1">
            <a:spLocks/>
          </p:cNvSpPr>
          <p:nvPr/>
        </p:nvSpPr>
        <p:spPr>
          <a:xfrm>
            <a:off x="1537980" y="2522220"/>
            <a:ext cx="1769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6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DataManager</a:t>
            </a:r>
            <a:endParaRPr lang="en-US" sz="16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36" name="Google Shape;1131;p41"/>
          <p:cNvCxnSpPr>
            <a:endCxn id="45" idx="2"/>
          </p:cNvCxnSpPr>
          <p:nvPr/>
        </p:nvCxnSpPr>
        <p:spPr>
          <a:xfrm flipH="1" flipV="1">
            <a:off x="780517" y="1952850"/>
            <a:ext cx="662989" cy="56937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" name="직사각형 44"/>
          <p:cNvSpPr/>
          <p:nvPr/>
        </p:nvSpPr>
        <p:spPr>
          <a:xfrm>
            <a:off x="289607" y="1597830"/>
            <a:ext cx="981820" cy="355020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46" name="Google Shape;1116;p41"/>
          <p:cNvSpPr txBox="1">
            <a:spLocks/>
          </p:cNvSpPr>
          <p:nvPr/>
        </p:nvSpPr>
        <p:spPr>
          <a:xfrm>
            <a:off x="325618" y="1597830"/>
            <a:ext cx="901018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Load()</a:t>
            </a:r>
          </a:p>
        </p:txBody>
      </p:sp>
      <p:cxnSp>
        <p:nvCxnSpPr>
          <p:cNvPr id="52" name="Google Shape;1131;p41"/>
          <p:cNvCxnSpPr>
            <a:stCxn id="32" idx="2"/>
            <a:endCxn id="56" idx="0"/>
          </p:cNvCxnSpPr>
          <p:nvPr/>
        </p:nvCxnSpPr>
        <p:spPr>
          <a:xfrm>
            <a:off x="2426970" y="3017520"/>
            <a:ext cx="78726" cy="77848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" name="직사각형 54"/>
          <p:cNvSpPr/>
          <p:nvPr/>
        </p:nvSpPr>
        <p:spPr>
          <a:xfrm>
            <a:off x="2019176" y="3796003"/>
            <a:ext cx="981820" cy="355020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6" name="Google Shape;1116;p41"/>
          <p:cNvSpPr txBox="1">
            <a:spLocks/>
          </p:cNvSpPr>
          <p:nvPr/>
        </p:nvSpPr>
        <p:spPr>
          <a:xfrm>
            <a:off x="2055187" y="3796003"/>
            <a:ext cx="901018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Save()</a:t>
            </a:r>
          </a:p>
        </p:txBody>
      </p:sp>
      <p:cxnSp>
        <p:nvCxnSpPr>
          <p:cNvPr id="59" name="Google Shape;1131;p41"/>
          <p:cNvCxnSpPr>
            <a:endCxn id="62" idx="0"/>
          </p:cNvCxnSpPr>
          <p:nvPr/>
        </p:nvCxnSpPr>
        <p:spPr>
          <a:xfrm flipH="1">
            <a:off x="1042964" y="3008513"/>
            <a:ext cx="411296" cy="75466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" name="직사각형 60"/>
          <p:cNvSpPr/>
          <p:nvPr/>
        </p:nvSpPr>
        <p:spPr>
          <a:xfrm>
            <a:off x="397749" y="3787140"/>
            <a:ext cx="1290430" cy="347884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2" name="Google Shape;1116;p41"/>
          <p:cNvSpPr txBox="1">
            <a:spLocks/>
          </p:cNvSpPr>
          <p:nvPr/>
        </p:nvSpPr>
        <p:spPr>
          <a:xfrm>
            <a:off x="450849" y="3763176"/>
            <a:ext cx="1184230" cy="34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printLog</a:t>
            </a:r>
            <a:r>
              <a:rPr lang="en-US" sz="12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()</a:t>
            </a:r>
          </a:p>
        </p:txBody>
      </p:sp>
      <p:cxnSp>
        <p:nvCxnSpPr>
          <p:cNvPr id="72" name="Google Shape;1131;p41"/>
          <p:cNvCxnSpPr>
            <a:stCxn id="30" idx="0"/>
            <a:endCxn id="76" idx="2"/>
          </p:cNvCxnSpPr>
          <p:nvPr/>
        </p:nvCxnSpPr>
        <p:spPr>
          <a:xfrm flipH="1" flipV="1">
            <a:off x="6459449" y="1231769"/>
            <a:ext cx="167662" cy="12904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" name="직사각형 74"/>
          <p:cNvSpPr/>
          <p:nvPr/>
        </p:nvSpPr>
        <p:spPr>
          <a:xfrm>
            <a:off x="5788383" y="825390"/>
            <a:ext cx="1341120" cy="413999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76" name="Google Shape;1116;p41"/>
          <p:cNvSpPr txBox="1">
            <a:spLocks/>
          </p:cNvSpPr>
          <p:nvPr/>
        </p:nvSpPr>
        <p:spPr>
          <a:xfrm>
            <a:off x="5748132" y="826656"/>
            <a:ext cx="1422633" cy="40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parkingSpot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79" name="Google Shape;1131;p41"/>
          <p:cNvCxnSpPr>
            <a:endCxn id="83" idx="2"/>
          </p:cNvCxnSpPr>
          <p:nvPr/>
        </p:nvCxnSpPr>
        <p:spPr>
          <a:xfrm flipV="1">
            <a:off x="7467600" y="1714558"/>
            <a:ext cx="509592" cy="80129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2" name="직사각형 81"/>
          <p:cNvSpPr/>
          <p:nvPr/>
        </p:nvSpPr>
        <p:spPr>
          <a:xfrm>
            <a:off x="7275375" y="1308220"/>
            <a:ext cx="1451030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83" name="Google Shape;1116;p41"/>
          <p:cNvSpPr txBox="1">
            <a:spLocks/>
          </p:cNvSpPr>
          <p:nvPr/>
        </p:nvSpPr>
        <p:spPr>
          <a:xfrm>
            <a:off x="7311385" y="1313512"/>
            <a:ext cx="1331613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carNumber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91" name="Google Shape;1131;p41"/>
          <p:cNvCxnSpPr>
            <a:stCxn id="29" idx="3"/>
            <a:endCxn id="94" idx="1"/>
          </p:cNvCxnSpPr>
          <p:nvPr/>
        </p:nvCxnSpPr>
        <p:spPr>
          <a:xfrm>
            <a:off x="7467600" y="2769870"/>
            <a:ext cx="23622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4" name="직사각형 93"/>
          <p:cNvSpPr/>
          <p:nvPr/>
        </p:nvSpPr>
        <p:spPr>
          <a:xfrm>
            <a:off x="7703820" y="2564949"/>
            <a:ext cx="1302717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95" name="Google Shape;1116;p41"/>
          <p:cNvSpPr txBox="1">
            <a:spLocks/>
          </p:cNvSpPr>
          <p:nvPr/>
        </p:nvSpPr>
        <p:spPr>
          <a:xfrm>
            <a:off x="7739831" y="2570241"/>
            <a:ext cx="1195506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driverName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06" name="Google Shape;1131;p41"/>
          <p:cNvCxnSpPr>
            <a:endCxn id="111" idx="0"/>
          </p:cNvCxnSpPr>
          <p:nvPr/>
        </p:nvCxnSpPr>
        <p:spPr>
          <a:xfrm>
            <a:off x="7458314" y="3008513"/>
            <a:ext cx="632218" cy="7874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" name="직사각형 110"/>
          <p:cNvSpPr/>
          <p:nvPr/>
        </p:nvSpPr>
        <p:spPr>
          <a:xfrm>
            <a:off x="7311384" y="3796003"/>
            <a:ext cx="1558295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12" name="Google Shape;1116;p41"/>
          <p:cNvSpPr txBox="1">
            <a:spLocks/>
          </p:cNvSpPr>
          <p:nvPr/>
        </p:nvSpPr>
        <p:spPr>
          <a:xfrm>
            <a:off x="7347395" y="3801295"/>
            <a:ext cx="1430050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phoneNumber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15" name="Google Shape;1131;p41"/>
          <p:cNvCxnSpPr/>
          <p:nvPr/>
        </p:nvCxnSpPr>
        <p:spPr>
          <a:xfrm flipH="1">
            <a:off x="6485604" y="3017520"/>
            <a:ext cx="174878" cy="109354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1" name="직사각형 120"/>
          <p:cNvSpPr/>
          <p:nvPr/>
        </p:nvSpPr>
        <p:spPr>
          <a:xfrm>
            <a:off x="5688732" y="4129732"/>
            <a:ext cx="1558295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22" name="Google Shape;1116;p41"/>
          <p:cNvSpPr txBox="1">
            <a:spLocks/>
          </p:cNvSpPr>
          <p:nvPr/>
        </p:nvSpPr>
        <p:spPr>
          <a:xfrm>
            <a:off x="5724743" y="4135024"/>
            <a:ext cx="1430050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parkingTime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80867" y="1649563"/>
            <a:ext cx="1298750" cy="4953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39" name="Google Shape;1131;p41"/>
          <p:cNvCxnSpPr>
            <a:stCxn id="32" idx="0"/>
            <a:endCxn id="38" idx="2"/>
          </p:cNvCxnSpPr>
          <p:nvPr/>
        </p:nvCxnSpPr>
        <p:spPr>
          <a:xfrm flipV="1">
            <a:off x="2426970" y="2144863"/>
            <a:ext cx="3272" cy="37735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" name="Google Shape;1116;p41"/>
          <p:cNvSpPr txBox="1">
            <a:spLocks/>
          </p:cNvSpPr>
          <p:nvPr/>
        </p:nvSpPr>
        <p:spPr>
          <a:xfrm>
            <a:off x="1826627" y="1702046"/>
            <a:ext cx="1191865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6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DBHelper</a:t>
            </a:r>
            <a:endParaRPr lang="en-US" sz="16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00" y="531054"/>
            <a:ext cx="2177792" cy="1641594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3355126" y="1263248"/>
            <a:ext cx="2047557" cy="3514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915034" y="1082629"/>
            <a:ext cx="999403" cy="38113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48" name="Google Shape;1131;p41"/>
          <p:cNvCxnSpPr>
            <a:stCxn id="38" idx="0"/>
            <a:endCxn id="49" idx="2"/>
          </p:cNvCxnSpPr>
          <p:nvPr/>
        </p:nvCxnSpPr>
        <p:spPr>
          <a:xfrm flipH="1" flipV="1">
            <a:off x="2429901" y="1442365"/>
            <a:ext cx="341" cy="20719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" name="Google Shape;1116;p41"/>
          <p:cNvSpPr txBox="1">
            <a:spLocks/>
          </p:cNvSpPr>
          <p:nvPr/>
        </p:nvSpPr>
        <p:spPr>
          <a:xfrm>
            <a:off x="1833968" y="1094965"/>
            <a:ext cx="1191865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1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managingCar</a:t>
            </a:r>
            <a:endParaRPr lang="en-US" sz="11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18572" y="511344"/>
            <a:ext cx="999403" cy="38113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54" name="Google Shape;1131;p41"/>
          <p:cNvCxnSpPr>
            <a:endCxn id="57" idx="2"/>
          </p:cNvCxnSpPr>
          <p:nvPr/>
        </p:nvCxnSpPr>
        <p:spPr>
          <a:xfrm flipH="1" flipV="1">
            <a:off x="2433439" y="871080"/>
            <a:ext cx="341" cy="20719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" name="Google Shape;1116;p41"/>
          <p:cNvSpPr txBox="1">
            <a:spLocks/>
          </p:cNvSpPr>
          <p:nvPr/>
        </p:nvSpPr>
        <p:spPr>
          <a:xfrm>
            <a:off x="1837506" y="523680"/>
            <a:ext cx="1191865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1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parkData</a:t>
            </a:r>
            <a:endParaRPr lang="en-US" sz="11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70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96" y="339691"/>
            <a:ext cx="1896154" cy="19396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908"/>
          <a:stretch/>
        </p:blipFill>
        <p:spPr>
          <a:xfrm>
            <a:off x="2180796" y="3234526"/>
            <a:ext cx="4673973" cy="111671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112473" y="291794"/>
            <a:ext cx="2000251" cy="20383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38363" y="2492348"/>
            <a:ext cx="1770363" cy="369215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Database </a:t>
            </a:r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및 </a:t>
            </a:r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Table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8" name="직선 화살표 연결선 17"/>
          <p:cNvCxnSpPr>
            <a:stCxn id="16" idx="2"/>
            <a:endCxn id="17" idx="0"/>
          </p:cNvCxnSpPr>
          <p:nvPr/>
        </p:nvCxnSpPr>
        <p:spPr>
          <a:xfrm>
            <a:off x="3112599" y="2330144"/>
            <a:ext cx="10946" cy="162204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974447" y="2069587"/>
            <a:ext cx="991466" cy="1791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449924" y="291794"/>
            <a:ext cx="3145107" cy="14048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52993" y="2003726"/>
            <a:ext cx="1938969" cy="405446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Table </a:t>
            </a:r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속성</a:t>
            </a:r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33" name="직선 화살표 연결선 32"/>
          <p:cNvCxnSpPr>
            <a:stCxn id="29" idx="2"/>
            <a:endCxn id="32" idx="0"/>
          </p:cNvCxnSpPr>
          <p:nvPr/>
        </p:nvCxnSpPr>
        <p:spPr>
          <a:xfrm>
            <a:off x="6022478" y="1696624"/>
            <a:ext cx="0" cy="307102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25" idx="3"/>
            <a:endCxn id="29" idx="1"/>
          </p:cNvCxnSpPr>
          <p:nvPr/>
        </p:nvCxnSpPr>
        <p:spPr>
          <a:xfrm flipV="1">
            <a:off x="3965913" y="994209"/>
            <a:ext cx="484011" cy="116493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114293" y="3174553"/>
            <a:ext cx="4810125" cy="1247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93993" y="4532595"/>
            <a:ext cx="847578" cy="405446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Datas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57" name="직선 화살표 연결선 56"/>
          <p:cNvCxnSpPr>
            <a:stCxn id="53" idx="2"/>
            <a:endCxn id="54" idx="0"/>
          </p:cNvCxnSpPr>
          <p:nvPr/>
        </p:nvCxnSpPr>
        <p:spPr>
          <a:xfrm flipH="1">
            <a:off x="4517782" y="4422328"/>
            <a:ext cx="1574" cy="110267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153" y="341578"/>
            <a:ext cx="3088317" cy="13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6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4" name="Google Shape;1704;p56"/>
          <p:cNvGrpSpPr/>
          <p:nvPr/>
        </p:nvGrpSpPr>
        <p:grpSpPr>
          <a:xfrm>
            <a:off x="5888474" y="516082"/>
            <a:ext cx="3254779" cy="4312950"/>
            <a:chOff x="6379286" y="552033"/>
            <a:chExt cx="2530145" cy="3352729"/>
          </a:xfrm>
        </p:grpSpPr>
        <p:sp>
          <p:nvSpPr>
            <p:cNvPr id="1705" name="Google Shape;1705;p56"/>
            <p:cNvSpPr/>
            <p:nvPr/>
          </p:nvSpPr>
          <p:spPr>
            <a:xfrm>
              <a:off x="6379286" y="1090241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44" y="7115"/>
                    <a:pt x="506" y="7941"/>
                    <a:pt x="1176" y="8402"/>
                  </a:cubicBezTo>
                  <a:cubicBezTo>
                    <a:pt x="1855" y="8877"/>
                    <a:pt x="1899" y="8842"/>
                    <a:pt x="2037" y="8842"/>
                  </a:cubicBezTo>
                  <a:cubicBezTo>
                    <a:pt x="2174" y="8850"/>
                    <a:pt x="2463" y="8588"/>
                    <a:pt x="2477" y="8482"/>
                  </a:cubicBezTo>
                  <a:cubicBezTo>
                    <a:pt x="2485" y="8393"/>
                    <a:pt x="2139" y="7715"/>
                    <a:pt x="2139" y="7715"/>
                  </a:cubicBezTo>
                  <a:lnTo>
                    <a:pt x="1402" y="6357"/>
                  </a:lnTo>
                  <a:lnTo>
                    <a:pt x="2131" y="5411"/>
                  </a:lnTo>
                  <a:cubicBezTo>
                    <a:pt x="2131" y="5411"/>
                    <a:pt x="2303" y="6943"/>
                    <a:pt x="2844" y="7404"/>
                  </a:cubicBezTo>
                  <a:cubicBezTo>
                    <a:pt x="3373" y="7875"/>
                    <a:pt x="4096" y="7976"/>
                    <a:pt x="4096" y="7976"/>
                  </a:cubicBezTo>
                  <a:cubicBezTo>
                    <a:pt x="4096" y="7976"/>
                    <a:pt x="4464" y="7772"/>
                    <a:pt x="4745" y="7435"/>
                  </a:cubicBezTo>
                  <a:cubicBezTo>
                    <a:pt x="5019" y="7102"/>
                    <a:pt x="5099" y="7000"/>
                    <a:pt x="5099" y="7000"/>
                  </a:cubicBezTo>
                  <a:cubicBezTo>
                    <a:pt x="5099" y="7000"/>
                    <a:pt x="5374" y="6906"/>
                    <a:pt x="5720" y="6689"/>
                  </a:cubicBezTo>
                  <a:cubicBezTo>
                    <a:pt x="6054" y="6458"/>
                    <a:pt x="6089" y="5961"/>
                    <a:pt x="6089" y="5961"/>
                  </a:cubicBezTo>
                  <a:cubicBezTo>
                    <a:pt x="6089" y="5961"/>
                    <a:pt x="7265" y="5468"/>
                    <a:pt x="8264" y="4594"/>
                  </a:cubicBezTo>
                  <a:cubicBezTo>
                    <a:pt x="9267" y="3706"/>
                    <a:pt x="9680" y="3223"/>
                    <a:pt x="9680" y="32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6379286" y="1090241"/>
              <a:ext cx="1603648" cy="1294688"/>
            </a:xfrm>
            <a:custGeom>
              <a:avLst/>
              <a:gdLst/>
              <a:ahLst/>
              <a:cxnLst/>
              <a:rect l="l" t="t" r="r" b="b"/>
              <a:pathLst>
                <a:path w="8611" h="6952" extrusionOk="0">
                  <a:moveTo>
                    <a:pt x="8299" y="1"/>
                  </a:moveTo>
                  <a:lnTo>
                    <a:pt x="3075" y="1762"/>
                  </a:lnTo>
                  <a:cubicBezTo>
                    <a:pt x="3075" y="1762"/>
                    <a:pt x="1922" y="2153"/>
                    <a:pt x="1704" y="2682"/>
                  </a:cubicBezTo>
                  <a:cubicBezTo>
                    <a:pt x="1496" y="3209"/>
                    <a:pt x="1002" y="4456"/>
                    <a:pt x="656" y="4950"/>
                  </a:cubicBezTo>
                  <a:cubicBezTo>
                    <a:pt x="324" y="5446"/>
                    <a:pt x="0" y="6791"/>
                    <a:pt x="21" y="6951"/>
                  </a:cubicBezTo>
                  <a:cubicBezTo>
                    <a:pt x="93" y="6437"/>
                    <a:pt x="554" y="5802"/>
                    <a:pt x="838" y="5224"/>
                  </a:cubicBezTo>
                  <a:cubicBezTo>
                    <a:pt x="1127" y="4661"/>
                    <a:pt x="1784" y="3742"/>
                    <a:pt x="2086" y="3121"/>
                  </a:cubicBezTo>
                  <a:cubicBezTo>
                    <a:pt x="2383" y="2500"/>
                    <a:pt x="8610" y="738"/>
                    <a:pt x="8610" y="73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6775959" y="1997002"/>
              <a:ext cx="574527" cy="578624"/>
            </a:xfrm>
            <a:custGeom>
              <a:avLst/>
              <a:gdLst/>
              <a:ahLst/>
              <a:cxnLst/>
              <a:rect l="l" t="t" r="r" b="b"/>
              <a:pathLst>
                <a:path w="3085" h="3107" extrusionOk="0">
                  <a:moveTo>
                    <a:pt x="1" y="542"/>
                  </a:moveTo>
                  <a:cubicBezTo>
                    <a:pt x="1" y="542"/>
                    <a:pt x="173" y="2074"/>
                    <a:pt x="714" y="2535"/>
                  </a:cubicBezTo>
                  <a:cubicBezTo>
                    <a:pt x="1243" y="3006"/>
                    <a:pt x="1966" y="3107"/>
                    <a:pt x="1966" y="3107"/>
                  </a:cubicBezTo>
                  <a:cubicBezTo>
                    <a:pt x="1966" y="3107"/>
                    <a:pt x="2334" y="2903"/>
                    <a:pt x="2615" y="2566"/>
                  </a:cubicBezTo>
                  <a:cubicBezTo>
                    <a:pt x="2889" y="2233"/>
                    <a:pt x="2969" y="2131"/>
                    <a:pt x="2969" y="2131"/>
                  </a:cubicBezTo>
                  <a:cubicBezTo>
                    <a:pt x="2969" y="2131"/>
                    <a:pt x="3084" y="1199"/>
                    <a:pt x="2508" y="635"/>
                  </a:cubicBezTo>
                  <a:cubicBezTo>
                    <a:pt x="1935" y="81"/>
                    <a:pt x="1496" y="1"/>
                    <a:pt x="1496" y="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6885090" y="2198504"/>
              <a:ext cx="531694" cy="302069"/>
            </a:xfrm>
            <a:custGeom>
              <a:avLst/>
              <a:gdLst/>
              <a:ahLst/>
              <a:cxnLst/>
              <a:rect l="l" t="t" r="r" b="b"/>
              <a:pathLst>
                <a:path w="2855" h="1622" extrusionOk="0">
                  <a:moveTo>
                    <a:pt x="0" y="1324"/>
                  </a:moveTo>
                  <a:cubicBezTo>
                    <a:pt x="36" y="1369"/>
                    <a:pt x="80" y="1418"/>
                    <a:pt x="128" y="1453"/>
                  </a:cubicBezTo>
                  <a:cubicBezTo>
                    <a:pt x="195" y="1519"/>
                    <a:pt x="267" y="1577"/>
                    <a:pt x="347" y="1621"/>
                  </a:cubicBezTo>
                  <a:cubicBezTo>
                    <a:pt x="484" y="1533"/>
                    <a:pt x="670" y="1426"/>
                    <a:pt x="874" y="1324"/>
                  </a:cubicBezTo>
                  <a:cubicBezTo>
                    <a:pt x="1416" y="1035"/>
                    <a:pt x="2854" y="1"/>
                    <a:pt x="2854" y="1"/>
                  </a:cubicBezTo>
                  <a:cubicBezTo>
                    <a:pt x="2854" y="1"/>
                    <a:pt x="785" y="738"/>
                    <a:pt x="657" y="783"/>
                  </a:cubicBezTo>
                  <a:cubicBezTo>
                    <a:pt x="586" y="805"/>
                    <a:pt x="218" y="1058"/>
                    <a:pt x="0" y="132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6688244" y="2415277"/>
              <a:ext cx="1065622" cy="827617"/>
            </a:xfrm>
            <a:custGeom>
              <a:avLst/>
              <a:gdLst/>
              <a:ahLst/>
              <a:cxnLst/>
              <a:rect l="l" t="t" r="r" b="b"/>
              <a:pathLst>
                <a:path w="5722" h="4444" extrusionOk="0">
                  <a:moveTo>
                    <a:pt x="595" y="999"/>
                  </a:moveTo>
                  <a:cubicBezTo>
                    <a:pt x="595" y="999"/>
                    <a:pt x="1" y="2002"/>
                    <a:pt x="759" y="2579"/>
                  </a:cubicBezTo>
                  <a:cubicBezTo>
                    <a:pt x="1531" y="3151"/>
                    <a:pt x="3268" y="4328"/>
                    <a:pt x="3889" y="4372"/>
                  </a:cubicBezTo>
                  <a:cubicBezTo>
                    <a:pt x="5030" y="4443"/>
                    <a:pt x="5722" y="3294"/>
                    <a:pt x="5122" y="2313"/>
                  </a:cubicBezTo>
                  <a:cubicBezTo>
                    <a:pt x="4790" y="1793"/>
                    <a:pt x="2934" y="803"/>
                    <a:pt x="2069" y="404"/>
                  </a:cubicBezTo>
                  <a:cubicBezTo>
                    <a:pt x="1208" y="0"/>
                    <a:pt x="595" y="999"/>
                    <a:pt x="595" y="999"/>
                  </a:cubicBezTo>
                  <a:close/>
                  <a:moveTo>
                    <a:pt x="1172" y="1345"/>
                  </a:moveTo>
                  <a:cubicBezTo>
                    <a:pt x="1150" y="1393"/>
                    <a:pt x="964" y="1807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1"/>
                    <a:pt x="1208" y="1301"/>
                    <a:pt x="1172" y="134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6898126" y="2554020"/>
              <a:ext cx="814395" cy="663174"/>
            </a:xfrm>
            <a:custGeom>
              <a:avLst/>
              <a:gdLst/>
              <a:ahLst/>
              <a:cxnLst/>
              <a:rect l="l" t="t" r="r" b="b"/>
              <a:pathLst>
                <a:path w="4373" h="3561" extrusionOk="0">
                  <a:moveTo>
                    <a:pt x="543" y="902"/>
                  </a:moveTo>
                  <a:cubicBezTo>
                    <a:pt x="543" y="902"/>
                    <a:pt x="1" y="1799"/>
                    <a:pt x="551" y="2238"/>
                  </a:cubicBezTo>
                  <a:cubicBezTo>
                    <a:pt x="1115" y="2672"/>
                    <a:pt x="2385" y="3561"/>
                    <a:pt x="2854" y="3547"/>
                  </a:cubicBezTo>
                  <a:cubicBezTo>
                    <a:pt x="3751" y="3524"/>
                    <a:pt x="4372" y="2491"/>
                    <a:pt x="3973" y="1705"/>
                  </a:cubicBezTo>
                  <a:cubicBezTo>
                    <a:pt x="3751" y="1279"/>
                    <a:pt x="2371" y="564"/>
                    <a:pt x="1727" y="281"/>
                  </a:cubicBezTo>
                  <a:cubicBezTo>
                    <a:pt x="1084" y="1"/>
                    <a:pt x="543" y="902"/>
                    <a:pt x="543" y="90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6898126" y="2721814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1"/>
                  </a:moveTo>
                  <a:cubicBezTo>
                    <a:pt x="543" y="1"/>
                    <a:pt x="1" y="898"/>
                    <a:pt x="551" y="1337"/>
                  </a:cubicBezTo>
                  <a:cubicBezTo>
                    <a:pt x="1115" y="1771"/>
                    <a:pt x="2385" y="2660"/>
                    <a:pt x="2854" y="2646"/>
                  </a:cubicBezTo>
                  <a:cubicBezTo>
                    <a:pt x="3303" y="2637"/>
                    <a:pt x="3685" y="2371"/>
                    <a:pt x="3903" y="201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6992359" y="2644156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69" y="613"/>
                  </a:moveTo>
                  <a:cubicBezTo>
                    <a:pt x="369" y="613"/>
                    <a:pt x="1" y="1235"/>
                    <a:pt x="81" y="1350"/>
                  </a:cubicBezTo>
                  <a:cubicBezTo>
                    <a:pt x="160" y="1475"/>
                    <a:pt x="378" y="1682"/>
                    <a:pt x="529" y="1567"/>
                  </a:cubicBezTo>
                  <a:cubicBezTo>
                    <a:pt x="818" y="1358"/>
                    <a:pt x="1244" y="658"/>
                    <a:pt x="1289" y="311"/>
                  </a:cubicBezTo>
                  <a:cubicBezTo>
                    <a:pt x="1315" y="116"/>
                    <a:pt x="1026" y="23"/>
                    <a:pt x="889" y="14"/>
                  </a:cubicBezTo>
                  <a:cubicBezTo>
                    <a:pt x="738" y="0"/>
                    <a:pt x="369" y="613"/>
                    <a:pt x="369" y="61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6992359" y="2758129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69" y="1"/>
                  </a:moveTo>
                  <a:cubicBezTo>
                    <a:pt x="369" y="1"/>
                    <a:pt x="1" y="623"/>
                    <a:pt x="81" y="738"/>
                  </a:cubicBezTo>
                  <a:cubicBezTo>
                    <a:pt x="160" y="863"/>
                    <a:pt x="378" y="1070"/>
                    <a:pt x="529" y="955"/>
                  </a:cubicBezTo>
                  <a:cubicBezTo>
                    <a:pt x="666" y="853"/>
                    <a:pt x="853" y="631"/>
                    <a:pt x="1004" y="37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7180826" y="2758129"/>
              <a:ext cx="245082" cy="312684"/>
            </a:xfrm>
            <a:custGeom>
              <a:avLst/>
              <a:gdLst/>
              <a:ahLst/>
              <a:cxnLst/>
              <a:rect l="l" t="t" r="r" b="b"/>
              <a:pathLst>
                <a:path w="1316" h="1679" extrusionOk="0">
                  <a:moveTo>
                    <a:pt x="383" y="609"/>
                  </a:moveTo>
                  <a:cubicBezTo>
                    <a:pt x="383" y="609"/>
                    <a:pt x="1" y="1230"/>
                    <a:pt x="81" y="1346"/>
                  </a:cubicBezTo>
                  <a:cubicBezTo>
                    <a:pt x="174" y="1475"/>
                    <a:pt x="383" y="1679"/>
                    <a:pt x="529" y="1563"/>
                  </a:cubicBezTo>
                  <a:cubicBezTo>
                    <a:pt x="818" y="1369"/>
                    <a:pt x="1244" y="658"/>
                    <a:pt x="1293" y="312"/>
                  </a:cubicBezTo>
                  <a:cubicBezTo>
                    <a:pt x="1315" y="117"/>
                    <a:pt x="1039" y="37"/>
                    <a:pt x="889" y="10"/>
                  </a:cubicBezTo>
                  <a:cubicBezTo>
                    <a:pt x="751" y="1"/>
                    <a:pt x="383" y="609"/>
                    <a:pt x="383" y="60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6"/>
            <p:cNvSpPr/>
            <p:nvPr/>
          </p:nvSpPr>
          <p:spPr>
            <a:xfrm>
              <a:off x="7180826" y="2871544"/>
              <a:ext cx="187164" cy="199269"/>
            </a:xfrm>
            <a:custGeom>
              <a:avLst/>
              <a:gdLst/>
              <a:ahLst/>
              <a:cxnLst/>
              <a:rect l="l" t="t" r="r" b="b"/>
              <a:pathLst>
                <a:path w="1005" h="1070" extrusionOk="0">
                  <a:moveTo>
                    <a:pt x="383" y="0"/>
                  </a:moveTo>
                  <a:cubicBezTo>
                    <a:pt x="383" y="0"/>
                    <a:pt x="1" y="621"/>
                    <a:pt x="81" y="737"/>
                  </a:cubicBezTo>
                  <a:cubicBezTo>
                    <a:pt x="174" y="866"/>
                    <a:pt x="383" y="1070"/>
                    <a:pt x="529" y="954"/>
                  </a:cubicBezTo>
                  <a:cubicBezTo>
                    <a:pt x="680" y="852"/>
                    <a:pt x="853" y="635"/>
                    <a:pt x="1004" y="38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6"/>
            <p:cNvSpPr/>
            <p:nvPr/>
          </p:nvSpPr>
          <p:spPr>
            <a:xfrm>
              <a:off x="7371899" y="2871544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21"/>
                  </a:moveTo>
                  <a:cubicBezTo>
                    <a:pt x="369" y="621"/>
                    <a:pt x="0" y="1234"/>
                    <a:pt x="80" y="1358"/>
                  </a:cubicBezTo>
                  <a:cubicBezTo>
                    <a:pt x="160" y="1473"/>
                    <a:pt x="369" y="1682"/>
                    <a:pt x="529" y="1567"/>
                  </a:cubicBezTo>
                  <a:cubicBezTo>
                    <a:pt x="816" y="1372"/>
                    <a:pt x="1242" y="657"/>
                    <a:pt x="1287" y="311"/>
                  </a:cubicBezTo>
                  <a:cubicBezTo>
                    <a:pt x="1314" y="115"/>
                    <a:pt x="1025" y="35"/>
                    <a:pt x="888" y="14"/>
                  </a:cubicBezTo>
                  <a:cubicBezTo>
                    <a:pt x="736" y="0"/>
                    <a:pt x="369" y="621"/>
                    <a:pt x="369" y="621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6"/>
            <p:cNvSpPr/>
            <p:nvPr/>
          </p:nvSpPr>
          <p:spPr>
            <a:xfrm>
              <a:off x="7371899" y="2987194"/>
              <a:ext cx="186791" cy="197779"/>
            </a:xfrm>
            <a:custGeom>
              <a:avLst/>
              <a:gdLst/>
              <a:ahLst/>
              <a:cxnLst/>
              <a:rect l="l" t="t" r="r" b="b"/>
              <a:pathLst>
                <a:path w="1003" h="1062" extrusionOk="0">
                  <a:moveTo>
                    <a:pt x="369" y="0"/>
                  </a:moveTo>
                  <a:cubicBezTo>
                    <a:pt x="369" y="0"/>
                    <a:pt x="0" y="613"/>
                    <a:pt x="80" y="737"/>
                  </a:cubicBezTo>
                  <a:cubicBezTo>
                    <a:pt x="160" y="852"/>
                    <a:pt x="369" y="1061"/>
                    <a:pt x="529" y="946"/>
                  </a:cubicBezTo>
                  <a:cubicBezTo>
                    <a:pt x="666" y="852"/>
                    <a:pt x="853" y="622"/>
                    <a:pt x="1003" y="36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6"/>
            <p:cNvSpPr/>
            <p:nvPr/>
          </p:nvSpPr>
          <p:spPr>
            <a:xfrm>
              <a:off x="7101491" y="2768931"/>
              <a:ext cx="58105" cy="62202"/>
            </a:xfrm>
            <a:custGeom>
              <a:avLst/>
              <a:gdLst/>
              <a:ahLst/>
              <a:cxnLst/>
              <a:rect l="l" t="t" r="r" b="b"/>
              <a:pathLst>
                <a:path w="312" h="334" extrusionOk="0">
                  <a:moveTo>
                    <a:pt x="1" y="219"/>
                  </a:moveTo>
                  <a:lnTo>
                    <a:pt x="129" y="10"/>
                  </a:lnTo>
                  <a:cubicBezTo>
                    <a:pt x="138" y="0"/>
                    <a:pt x="152" y="0"/>
                    <a:pt x="160" y="10"/>
                  </a:cubicBezTo>
                  <a:lnTo>
                    <a:pt x="303" y="90"/>
                  </a:lnTo>
                  <a:cubicBezTo>
                    <a:pt x="303" y="90"/>
                    <a:pt x="312" y="103"/>
                    <a:pt x="303" y="116"/>
                  </a:cubicBezTo>
                  <a:lnTo>
                    <a:pt x="174" y="320"/>
                  </a:lnTo>
                  <a:cubicBezTo>
                    <a:pt x="174" y="334"/>
                    <a:pt x="160" y="334"/>
                    <a:pt x="152" y="334"/>
                  </a:cubicBezTo>
                  <a:lnTo>
                    <a:pt x="14" y="240"/>
                  </a:lnTo>
                  <a:cubicBezTo>
                    <a:pt x="1" y="240"/>
                    <a:pt x="1" y="231"/>
                    <a:pt x="1" y="21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6"/>
            <p:cNvSpPr/>
            <p:nvPr/>
          </p:nvSpPr>
          <p:spPr>
            <a:xfrm>
              <a:off x="7086592" y="2765020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37"/>
                  </a:moveTo>
                  <a:lnTo>
                    <a:pt x="72" y="9"/>
                  </a:lnTo>
                  <a:cubicBezTo>
                    <a:pt x="81" y="9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66"/>
                  </a:lnTo>
                  <a:cubicBezTo>
                    <a:pt x="240" y="66"/>
                    <a:pt x="240" y="80"/>
                    <a:pt x="240" y="88"/>
                  </a:cubicBezTo>
                  <a:lnTo>
                    <a:pt x="240" y="111"/>
                  </a:lnTo>
                  <a:lnTo>
                    <a:pt x="174" y="226"/>
                  </a:lnTo>
                  <a:cubicBezTo>
                    <a:pt x="160" y="240"/>
                    <a:pt x="160" y="240"/>
                    <a:pt x="152" y="252"/>
                  </a:cubicBezTo>
                  <a:cubicBezTo>
                    <a:pt x="138" y="252"/>
                    <a:pt x="130" y="252"/>
                    <a:pt x="130" y="240"/>
                  </a:cubicBezTo>
                  <a:lnTo>
                    <a:pt x="94" y="226"/>
                  </a:lnTo>
                  <a:lnTo>
                    <a:pt x="117" y="181"/>
                  </a:lnTo>
                  <a:lnTo>
                    <a:pt x="138" y="195"/>
                  </a:lnTo>
                  <a:lnTo>
                    <a:pt x="197" y="101"/>
                  </a:lnTo>
                  <a:lnTo>
                    <a:pt x="103" y="44"/>
                  </a:lnTo>
                  <a:lnTo>
                    <a:pt x="45" y="146"/>
                  </a:lnTo>
                  <a:lnTo>
                    <a:pt x="72" y="160"/>
                  </a:lnTo>
                  <a:lnTo>
                    <a:pt x="45" y="195"/>
                  </a:lnTo>
                  <a:lnTo>
                    <a:pt x="15" y="181"/>
                  </a:lnTo>
                  <a:cubicBezTo>
                    <a:pt x="1" y="168"/>
                    <a:pt x="1" y="168"/>
                    <a:pt x="1" y="16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6"/>
            <p:cNvSpPr/>
            <p:nvPr/>
          </p:nvSpPr>
          <p:spPr>
            <a:xfrm>
              <a:off x="7485128" y="300041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8"/>
                  </a:moveTo>
                  <a:lnTo>
                    <a:pt x="142" y="9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94"/>
                  </a:lnTo>
                  <a:cubicBezTo>
                    <a:pt x="311" y="94"/>
                    <a:pt x="311" y="103"/>
                    <a:pt x="311" y="115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32"/>
                    <a:pt x="13" y="21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6"/>
            <p:cNvSpPr/>
            <p:nvPr/>
          </p:nvSpPr>
          <p:spPr>
            <a:xfrm>
              <a:off x="7470229" y="2996319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25"/>
                  </a:moveTo>
                  <a:lnTo>
                    <a:pt x="81" y="10"/>
                  </a:lnTo>
                  <a:cubicBezTo>
                    <a:pt x="81" y="0"/>
                    <a:pt x="93" y="0"/>
                    <a:pt x="107" y="0"/>
                  </a:cubicBezTo>
                  <a:lnTo>
                    <a:pt x="129" y="0"/>
                  </a:lnTo>
                  <a:lnTo>
                    <a:pt x="231" y="67"/>
                  </a:lnTo>
                  <a:cubicBezTo>
                    <a:pt x="245" y="67"/>
                    <a:pt x="253" y="80"/>
                    <a:pt x="253" y="90"/>
                  </a:cubicBezTo>
                  <a:cubicBezTo>
                    <a:pt x="253" y="90"/>
                    <a:pt x="253" y="102"/>
                    <a:pt x="245" y="116"/>
                  </a:cubicBezTo>
                  <a:lnTo>
                    <a:pt x="222" y="160"/>
                  </a:lnTo>
                  <a:lnTo>
                    <a:pt x="173" y="137"/>
                  </a:lnTo>
                  <a:lnTo>
                    <a:pt x="196" y="102"/>
                  </a:lnTo>
                  <a:lnTo>
                    <a:pt x="116" y="45"/>
                  </a:lnTo>
                  <a:lnTo>
                    <a:pt x="58" y="137"/>
                  </a:lnTo>
                  <a:lnTo>
                    <a:pt x="187" y="217"/>
                  </a:lnTo>
                  <a:lnTo>
                    <a:pt x="165" y="262"/>
                  </a:lnTo>
                  <a:lnTo>
                    <a:pt x="22" y="174"/>
                  </a:lnTo>
                  <a:cubicBezTo>
                    <a:pt x="14" y="174"/>
                    <a:pt x="14" y="160"/>
                    <a:pt x="1" y="160"/>
                  </a:cubicBezTo>
                  <a:cubicBezTo>
                    <a:pt x="1" y="147"/>
                    <a:pt x="1" y="137"/>
                    <a:pt x="14" y="12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6"/>
            <p:cNvSpPr/>
            <p:nvPr/>
          </p:nvSpPr>
          <p:spPr>
            <a:xfrm>
              <a:off x="7273569" y="2859253"/>
              <a:ext cx="76914" cy="105035"/>
            </a:xfrm>
            <a:custGeom>
              <a:avLst/>
              <a:gdLst/>
              <a:ahLst/>
              <a:cxnLst/>
              <a:rect l="l" t="t" r="r" b="b"/>
              <a:pathLst>
                <a:path w="413" h="564" extrusionOk="0">
                  <a:moveTo>
                    <a:pt x="22" y="310"/>
                  </a:moveTo>
                  <a:lnTo>
                    <a:pt x="102" y="181"/>
                  </a:lnTo>
                  <a:lnTo>
                    <a:pt x="182" y="44"/>
                  </a:lnTo>
                  <a:cubicBezTo>
                    <a:pt x="195" y="9"/>
                    <a:pt x="240" y="0"/>
                    <a:pt x="275" y="21"/>
                  </a:cubicBezTo>
                  <a:cubicBezTo>
                    <a:pt x="311" y="0"/>
                    <a:pt x="332" y="0"/>
                    <a:pt x="355" y="9"/>
                  </a:cubicBezTo>
                  <a:lnTo>
                    <a:pt x="412" y="31"/>
                  </a:lnTo>
                  <a:lnTo>
                    <a:pt x="262" y="275"/>
                  </a:lnTo>
                  <a:lnTo>
                    <a:pt x="88" y="564"/>
                  </a:lnTo>
                  <a:lnTo>
                    <a:pt x="45" y="527"/>
                  </a:lnTo>
                  <a:cubicBezTo>
                    <a:pt x="22" y="515"/>
                    <a:pt x="31" y="447"/>
                    <a:pt x="45" y="412"/>
                  </a:cubicBezTo>
                  <a:cubicBezTo>
                    <a:pt x="9" y="390"/>
                    <a:pt x="0" y="341"/>
                    <a:pt x="22" y="31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6"/>
            <p:cNvSpPr/>
            <p:nvPr/>
          </p:nvSpPr>
          <p:spPr>
            <a:xfrm>
              <a:off x="7296661" y="2925179"/>
              <a:ext cx="21603" cy="21603"/>
            </a:xfrm>
            <a:custGeom>
              <a:avLst/>
              <a:gdLst/>
              <a:ahLst/>
              <a:cxnLst/>
              <a:rect l="l" t="t" r="r" b="b"/>
              <a:pathLst>
                <a:path w="116" h="116" extrusionOk="0">
                  <a:moveTo>
                    <a:pt x="13" y="23"/>
                  </a:moveTo>
                  <a:cubicBezTo>
                    <a:pt x="36" y="1"/>
                    <a:pt x="58" y="1"/>
                    <a:pt x="81" y="14"/>
                  </a:cubicBezTo>
                  <a:cubicBezTo>
                    <a:pt x="116" y="23"/>
                    <a:pt x="116" y="58"/>
                    <a:pt x="107" y="81"/>
                  </a:cubicBezTo>
                  <a:cubicBezTo>
                    <a:pt x="93" y="103"/>
                    <a:pt x="58" y="116"/>
                    <a:pt x="36" y="103"/>
                  </a:cubicBezTo>
                  <a:cubicBezTo>
                    <a:pt x="13" y="81"/>
                    <a:pt x="1" y="58"/>
                    <a:pt x="13" y="23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6"/>
            <p:cNvSpPr/>
            <p:nvPr/>
          </p:nvSpPr>
          <p:spPr>
            <a:xfrm>
              <a:off x="7327203" y="287564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6"/>
                  </a:moveTo>
                  <a:cubicBezTo>
                    <a:pt x="23" y="13"/>
                    <a:pt x="54" y="0"/>
                    <a:pt x="81" y="13"/>
                  </a:cubicBezTo>
                  <a:cubicBezTo>
                    <a:pt x="103" y="27"/>
                    <a:pt x="112" y="58"/>
                    <a:pt x="103" y="85"/>
                  </a:cubicBezTo>
                  <a:cubicBezTo>
                    <a:pt x="81" y="115"/>
                    <a:pt x="54" y="115"/>
                    <a:pt x="23" y="107"/>
                  </a:cubicBezTo>
                  <a:cubicBezTo>
                    <a:pt x="1" y="93"/>
                    <a:pt x="1" y="58"/>
                    <a:pt x="9" y="36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6"/>
            <p:cNvSpPr/>
            <p:nvPr/>
          </p:nvSpPr>
          <p:spPr>
            <a:xfrm>
              <a:off x="7266864" y="2931697"/>
              <a:ext cx="25886" cy="10988"/>
            </a:xfrm>
            <a:custGeom>
              <a:avLst/>
              <a:gdLst/>
              <a:ahLst/>
              <a:cxnLst/>
              <a:rect l="l" t="t" r="r" b="b"/>
              <a:pathLst>
                <a:path w="139" h="59" extrusionOk="0">
                  <a:moveTo>
                    <a:pt x="1" y="37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6"/>
            <p:cNvSpPr/>
            <p:nvPr/>
          </p:nvSpPr>
          <p:spPr>
            <a:xfrm>
              <a:off x="7266864" y="2938587"/>
              <a:ext cx="6891" cy="10801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22" y="0"/>
                  </a:moveTo>
                  <a:lnTo>
                    <a:pt x="36" y="44"/>
                  </a:lnTo>
                  <a:lnTo>
                    <a:pt x="9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6"/>
            <p:cNvSpPr/>
            <p:nvPr/>
          </p:nvSpPr>
          <p:spPr>
            <a:xfrm>
              <a:off x="6724559" y="3021833"/>
              <a:ext cx="397048" cy="882928"/>
            </a:xfrm>
            <a:custGeom>
              <a:avLst/>
              <a:gdLst/>
              <a:ahLst/>
              <a:cxnLst/>
              <a:rect l="l" t="t" r="r" b="b"/>
              <a:pathLst>
                <a:path w="2132" h="4741" extrusionOk="0">
                  <a:moveTo>
                    <a:pt x="1" y="334"/>
                  </a:moveTo>
                  <a:lnTo>
                    <a:pt x="600" y="174"/>
                  </a:lnTo>
                  <a:lnTo>
                    <a:pt x="1195" y="0"/>
                  </a:lnTo>
                  <a:lnTo>
                    <a:pt x="1656" y="1865"/>
                  </a:lnTo>
                  <a:lnTo>
                    <a:pt x="1532" y="1981"/>
                  </a:lnTo>
                  <a:lnTo>
                    <a:pt x="2131" y="4257"/>
                  </a:lnTo>
                  <a:lnTo>
                    <a:pt x="1874" y="4741"/>
                  </a:lnTo>
                  <a:lnTo>
                    <a:pt x="1404" y="4466"/>
                  </a:lnTo>
                  <a:lnTo>
                    <a:pt x="738" y="2211"/>
                  </a:lnTo>
                  <a:lnTo>
                    <a:pt x="564" y="21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6"/>
            <p:cNvSpPr/>
            <p:nvPr/>
          </p:nvSpPr>
          <p:spPr>
            <a:xfrm>
              <a:off x="6836297" y="3021833"/>
              <a:ext cx="285308" cy="882928"/>
            </a:xfrm>
            <a:custGeom>
              <a:avLst/>
              <a:gdLst/>
              <a:ahLst/>
              <a:cxnLst/>
              <a:rect l="l" t="t" r="r" b="b"/>
              <a:pathLst>
                <a:path w="1532" h="4741" extrusionOk="0">
                  <a:moveTo>
                    <a:pt x="0" y="174"/>
                  </a:moveTo>
                  <a:lnTo>
                    <a:pt x="595" y="0"/>
                  </a:lnTo>
                  <a:lnTo>
                    <a:pt x="1056" y="1865"/>
                  </a:lnTo>
                  <a:lnTo>
                    <a:pt x="932" y="1981"/>
                  </a:lnTo>
                  <a:lnTo>
                    <a:pt x="1531" y="4257"/>
                  </a:lnTo>
                  <a:lnTo>
                    <a:pt x="1274" y="4741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6"/>
            <p:cNvSpPr/>
            <p:nvPr/>
          </p:nvSpPr>
          <p:spPr>
            <a:xfrm>
              <a:off x="6544473" y="2700398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1"/>
                  </a:moveTo>
                  <a:cubicBezTo>
                    <a:pt x="1127" y="311"/>
                    <a:pt x="0" y="622"/>
                    <a:pt x="23" y="1105"/>
                  </a:cubicBezTo>
                  <a:cubicBezTo>
                    <a:pt x="58" y="1576"/>
                    <a:pt x="218" y="2588"/>
                    <a:pt x="564" y="2775"/>
                  </a:cubicBezTo>
                  <a:cubicBezTo>
                    <a:pt x="1207" y="3121"/>
                    <a:pt x="2499" y="2752"/>
                    <a:pt x="2868" y="2131"/>
                  </a:cubicBezTo>
                  <a:cubicBezTo>
                    <a:pt x="3071" y="1794"/>
                    <a:pt x="2682" y="839"/>
                    <a:pt x="2463" y="413"/>
                  </a:cubicBezTo>
                  <a:cubicBezTo>
                    <a:pt x="2246" y="1"/>
                    <a:pt x="1127" y="311"/>
                    <a:pt x="1127" y="311"/>
                  </a:cubicBezTo>
                  <a:close/>
                  <a:moveTo>
                    <a:pt x="1207" y="622"/>
                  </a:moveTo>
                  <a:cubicBezTo>
                    <a:pt x="1207" y="622"/>
                    <a:pt x="910" y="715"/>
                    <a:pt x="910" y="782"/>
                  </a:cubicBezTo>
                  <a:cubicBezTo>
                    <a:pt x="897" y="862"/>
                    <a:pt x="919" y="1034"/>
                    <a:pt x="999" y="1056"/>
                  </a:cubicBezTo>
                  <a:cubicBezTo>
                    <a:pt x="1150" y="1093"/>
                    <a:pt x="1496" y="999"/>
                    <a:pt x="1611" y="884"/>
                  </a:cubicBezTo>
                  <a:cubicBezTo>
                    <a:pt x="1670" y="826"/>
                    <a:pt x="1598" y="679"/>
                    <a:pt x="1554" y="608"/>
                  </a:cubicBezTo>
                  <a:cubicBezTo>
                    <a:pt x="1510" y="542"/>
                    <a:pt x="1207" y="622"/>
                    <a:pt x="1207" y="622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6"/>
            <p:cNvSpPr/>
            <p:nvPr/>
          </p:nvSpPr>
          <p:spPr>
            <a:xfrm>
              <a:off x="6569987" y="2740996"/>
              <a:ext cx="510277" cy="540633"/>
            </a:xfrm>
            <a:custGeom>
              <a:avLst/>
              <a:gdLst/>
              <a:ahLst/>
              <a:cxnLst/>
              <a:rect l="l" t="t" r="r" b="b"/>
              <a:pathLst>
                <a:path w="2740" h="2903" extrusionOk="0">
                  <a:moveTo>
                    <a:pt x="414" y="2543"/>
                  </a:moveTo>
                  <a:cubicBezTo>
                    <a:pt x="414" y="2557"/>
                    <a:pt x="427" y="2557"/>
                    <a:pt x="427" y="2557"/>
                  </a:cubicBezTo>
                  <a:cubicBezTo>
                    <a:pt x="1070" y="2903"/>
                    <a:pt x="2362" y="2534"/>
                    <a:pt x="2731" y="1913"/>
                  </a:cubicBezTo>
                  <a:cubicBezTo>
                    <a:pt x="2740" y="1913"/>
                    <a:pt x="2740" y="1913"/>
                    <a:pt x="2740" y="1899"/>
                  </a:cubicBezTo>
                  <a:cubicBezTo>
                    <a:pt x="2740" y="1473"/>
                    <a:pt x="2465" y="772"/>
                    <a:pt x="2291" y="426"/>
                  </a:cubicBezTo>
                  <a:cubicBezTo>
                    <a:pt x="2074" y="0"/>
                    <a:pt x="1035" y="289"/>
                    <a:pt x="1035" y="289"/>
                  </a:cubicBezTo>
                  <a:cubicBezTo>
                    <a:pt x="1035" y="289"/>
                    <a:pt x="1" y="576"/>
                    <a:pt x="46" y="1047"/>
                  </a:cubicBezTo>
                  <a:cubicBezTo>
                    <a:pt x="68" y="1438"/>
                    <a:pt x="196" y="2188"/>
                    <a:pt x="414" y="2543"/>
                  </a:cubicBezTo>
                  <a:close/>
                  <a:moveTo>
                    <a:pt x="1070" y="404"/>
                  </a:moveTo>
                  <a:cubicBezTo>
                    <a:pt x="1070" y="404"/>
                    <a:pt x="773" y="497"/>
                    <a:pt x="773" y="564"/>
                  </a:cubicBezTo>
                  <a:cubicBezTo>
                    <a:pt x="760" y="644"/>
                    <a:pt x="782" y="816"/>
                    <a:pt x="862" y="838"/>
                  </a:cubicBezTo>
                  <a:cubicBezTo>
                    <a:pt x="1013" y="875"/>
                    <a:pt x="1359" y="781"/>
                    <a:pt x="1474" y="666"/>
                  </a:cubicBezTo>
                  <a:cubicBezTo>
                    <a:pt x="1533" y="608"/>
                    <a:pt x="1461" y="461"/>
                    <a:pt x="1417" y="390"/>
                  </a:cubicBezTo>
                  <a:cubicBezTo>
                    <a:pt x="1373" y="324"/>
                    <a:pt x="1070" y="404"/>
                    <a:pt x="1070" y="40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6"/>
            <p:cNvSpPr/>
            <p:nvPr/>
          </p:nvSpPr>
          <p:spPr>
            <a:xfrm>
              <a:off x="6569987" y="2794631"/>
              <a:ext cx="313429" cy="454780"/>
            </a:xfrm>
            <a:custGeom>
              <a:avLst/>
              <a:gdLst/>
              <a:ahLst/>
              <a:cxnLst/>
              <a:rect l="l" t="t" r="r" b="b"/>
              <a:pathLst>
                <a:path w="1683" h="2442" extrusionOk="0">
                  <a:moveTo>
                    <a:pt x="414" y="2255"/>
                  </a:moveTo>
                  <a:cubicBezTo>
                    <a:pt x="414" y="2269"/>
                    <a:pt x="427" y="2269"/>
                    <a:pt x="427" y="2269"/>
                  </a:cubicBezTo>
                  <a:cubicBezTo>
                    <a:pt x="747" y="2441"/>
                    <a:pt x="1230" y="2428"/>
                    <a:pt x="1683" y="2312"/>
                  </a:cubicBezTo>
                  <a:lnTo>
                    <a:pt x="1186" y="520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8"/>
                    <a:pt x="760" y="356"/>
                    <a:pt x="773" y="276"/>
                  </a:cubicBezTo>
                  <a:cubicBezTo>
                    <a:pt x="773" y="209"/>
                    <a:pt x="1070" y="116"/>
                    <a:pt x="1070" y="116"/>
                  </a:cubicBezTo>
                  <a:lnTo>
                    <a:pt x="1035" y="1"/>
                  </a:lnTo>
                  <a:cubicBezTo>
                    <a:pt x="1035" y="1"/>
                    <a:pt x="1" y="288"/>
                    <a:pt x="46" y="759"/>
                  </a:cubicBezTo>
                  <a:cubicBezTo>
                    <a:pt x="68" y="1150"/>
                    <a:pt x="196" y="1900"/>
                    <a:pt x="414" y="225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6"/>
            <p:cNvSpPr/>
            <p:nvPr/>
          </p:nvSpPr>
          <p:spPr>
            <a:xfrm>
              <a:off x="6526967" y="2479713"/>
              <a:ext cx="407849" cy="401145"/>
            </a:xfrm>
            <a:custGeom>
              <a:avLst/>
              <a:gdLst/>
              <a:ahLst/>
              <a:cxnLst/>
              <a:rect l="l" t="t" r="r" b="b"/>
              <a:pathLst>
                <a:path w="2190" h="2154" extrusionOk="0">
                  <a:moveTo>
                    <a:pt x="1035" y="0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0"/>
                    <a:pt x="1266" y="9"/>
                    <a:pt x="1338" y="23"/>
                  </a:cubicBezTo>
                  <a:lnTo>
                    <a:pt x="1359" y="23"/>
                  </a:lnTo>
                  <a:cubicBezTo>
                    <a:pt x="1373" y="31"/>
                    <a:pt x="1373" y="31"/>
                    <a:pt x="1381" y="31"/>
                  </a:cubicBezTo>
                  <a:lnTo>
                    <a:pt x="1395" y="31"/>
                  </a:lnTo>
                  <a:lnTo>
                    <a:pt x="1404" y="31"/>
                  </a:lnTo>
                  <a:cubicBezTo>
                    <a:pt x="1417" y="45"/>
                    <a:pt x="1417" y="45"/>
                    <a:pt x="1430" y="45"/>
                  </a:cubicBezTo>
                  <a:cubicBezTo>
                    <a:pt x="1488" y="67"/>
                    <a:pt x="1532" y="89"/>
                    <a:pt x="1590" y="111"/>
                  </a:cubicBezTo>
                  <a:lnTo>
                    <a:pt x="1604" y="111"/>
                  </a:lnTo>
                  <a:cubicBezTo>
                    <a:pt x="1604" y="111"/>
                    <a:pt x="1604" y="125"/>
                    <a:pt x="1612" y="125"/>
                  </a:cubicBezTo>
                  <a:lnTo>
                    <a:pt x="1625" y="125"/>
                  </a:lnTo>
                  <a:lnTo>
                    <a:pt x="1635" y="138"/>
                  </a:lnTo>
                  <a:lnTo>
                    <a:pt x="1648" y="138"/>
                  </a:lnTo>
                  <a:lnTo>
                    <a:pt x="1648" y="147"/>
                  </a:lnTo>
                  <a:cubicBezTo>
                    <a:pt x="1879" y="285"/>
                    <a:pt x="2061" y="506"/>
                    <a:pt x="2141" y="781"/>
                  </a:cubicBezTo>
                  <a:cubicBezTo>
                    <a:pt x="2190" y="963"/>
                    <a:pt x="2190" y="1150"/>
                    <a:pt x="2153" y="1323"/>
                  </a:cubicBezTo>
                  <a:lnTo>
                    <a:pt x="2153" y="1332"/>
                  </a:lnTo>
                  <a:cubicBezTo>
                    <a:pt x="2141" y="1332"/>
                    <a:pt x="2141" y="1346"/>
                    <a:pt x="2141" y="1346"/>
                  </a:cubicBezTo>
                  <a:lnTo>
                    <a:pt x="2141" y="1367"/>
                  </a:lnTo>
                  <a:cubicBezTo>
                    <a:pt x="2131" y="1381"/>
                    <a:pt x="2131" y="1381"/>
                    <a:pt x="2131" y="1389"/>
                  </a:cubicBezTo>
                  <a:cubicBezTo>
                    <a:pt x="2096" y="1389"/>
                    <a:pt x="2051" y="1381"/>
                    <a:pt x="2003" y="1381"/>
                  </a:cubicBezTo>
                  <a:cubicBezTo>
                    <a:pt x="2003" y="1367"/>
                    <a:pt x="2016" y="1358"/>
                    <a:pt x="2016" y="1346"/>
                  </a:cubicBezTo>
                  <a:cubicBezTo>
                    <a:pt x="2016" y="1332"/>
                    <a:pt x="2030" y="1323"/>
                    <a:pt x="2030" y="1323"/>
                  </a:cubicBezTo>
                  <a:cubicBezTo>
                    <a:pt x="2061" y="1194"/>
                    <a:pt x="2061" y="1057"/>
                    <a:pt x="2051" y="932"/>
                  </a:cubicBezTo>
                  <a:cubicBezTo>
                    <a:pt x="2038" y="897"/>
                    <a:pt x="2030" y="848"/>
                    <a:pt x="2016" y="817"/>
                  </a:cubicBezTo>
                  <a:cubicBezTo>
                    <a:pt x="1994" y="737"/>
                    <a:pt x="1959" y="653"/>
                    <a:pt x="1923" y="586"/>
                  </a:cubicBezTo>
                  <a:cubicBezTo>
                    <a:pt x="1887" y="537"/>
                    <a:pt x="1865" y="493"/>
                    <a:pt x="1821" y="449"/>
                  </a:cubicBezTo>
                  <a:cubicBezTo>
                    <a:pt x="1785" y="414"/>
                    <a:pt x="1750" y="369"/>
                    <a:pt x="1705" y="334"/>
                  </a:cubicBezTo>
                  <a:cubicBezTo>
                    <a:pt x="1670" y="297"/>
                    <a:pt x="1625" y="275"/>
                    <a:pt x="1590" y="254"/>
                  </a:cubicBezTo>
                  <a:lnTo>
                    <a:pt x="1577" y="254"/>
                  </a:lnTo>
                  <a:lnTo>
                    <a:pt x="1577" y="240"/>
                  </a:lnTo>
                  <a:lnTo>
                    <a:pt x="1568" y="240"/>
                  </a:lnTo>
                  <a:lnTo>
                    <a:pt x="1555" y="227"/>
                  </a:lnTo>
                  <a:lnTo>
                    <a:pt x="1545" y="227"/>
                  </a:lnTo>
                  <a:cubicBezTo>
                    <a:pt x="1488" y="195"/>
                    <a:pt x="1439" y="169"/>
                    <a:pt x="1381" y="160"/>
                  </a:cubicBezTo>
                  <a:lnTo>
                    <a:pt x="1373" y="160"/>
                  </a:lnTo>
                  <a:lnTo>
                    <a:pt x="1359" y="147"/>
                  </a:lnTo>
                  <a:lnTo>
                    <a:pt x="1346" y="147"/>
                  </a:lnTo>
                  <a:lnTo>
                    <a:pt x="1338" y="147"/>
                  </a:lnTo>
                  <a:lnTo>
                    <a:pt x="1324" y="147"/>
                  </a:lnTo>
                  <a:lnTo>
                    <a:pt x="1315" y="138"/>
                  </a:lnTo>
                  <a:lnTo>
                    <a:pt x="1301" y="138"/>
                  </a:lnTo>
                  <a:cubicBezTo>
                    <a:pt x="1244" y="125"/>
                    <a:pt x="1178" y="111"/>
                    <a:pt x="1119" y="111"/>
                  </a:cubicBezTo>
                  <a:lnTo>
                    <a:pt x="1106" y="111"/>
                  </a:lnTo>
                  <a:lnTo>
                    <a:pt x="1093" y="111"/>
                  </a:lnTo>
                  <a:lnTo>
                    <a:pt x="1084" y="111"/>
                  </a:lnTo>
                  <a:cubicBezTo>
                    <a:pt x="1035" y="111"/>
                    <a:pt x="978" y="125"/>
                    <a:pt x="924" y="138"/>
                  </a:cubicBezTo>
                  <a:cubicBezTo>
                    <a:pt x="867" y="138"/>
                    <a:pt x="818" y="160"/>
                    <a:pt x="760" y="169"/>
                  </a:cubicBezTo>
                  <a:cubicBezTo>
                    <a:pt x="715" y="195"/>
                    <a:pt x="658" y="218"/>
                    <a:pt x="609" y="240"/>
                  </a:cubicBezTo>
                  <a:cubicBezTo>
                    <a:pt x="543" y="285"/>
                    <a:pt x="472" y="342"/>
                    <a:pt x="414" y="400"/>
                  </a:cubicBezTo>
                  <a:cubicBezTo>
                    <a:pt x="392" y="435"/>
                    <a:pt x="356" y="457"/>
                    <a:pt x="334" y="493"/>
                  </a:cubicBezTo>
                  <a:cubicBezTo>
                    <a:pt x="254" y="595"/>
                    <a:pt x="197" y="711"/>
                    <a:pt x="174" y="840"/>
                  </a:cubicBezTo>
                  <a:lnTo>
                    <a:pt x="160" y="848"/>
                  </a:lnTo>
                  <a:lnTo>
                    <a:pt x="160" y="861"/>
                  </a:lnTo>
                  <a:cubicBezTo>
                    <a:pt x="139" y="963"/>
                    <a:pt x="139" y="1057"/>
                    <a:pt x="139" y="1150"/>
                  </a:cubicBezTo>
                  <a:cubicBezTo>
                    <a:pt x="152" y="1207"/>
                    <a:pt x="160" y="1274"/>
                    <a:pt x="174" y="1332"/>
                  </a:cubicBezTo>
                  <a:cubicBezTo>
                    <a:pt x="187" y="1367"/>
                    <a:pt x="197" y="1403"/>
                    <a:pt x="209" y="1438"/>
                  </a:cubicBezTo>
                  <a:cubicBezTo>
                    <a:pt x="254" y="1541"/>
                    <a:pt x="312" y="1633"/>
                    <a:pt x="383" y="1713"/>
                  </a:cubicBezTo>
                  <a:lnTo>
                    <a:pt x="392" y="1727"/>
                  </a:lnTo>
                  <a:cubicBezTo>
                    <a:pt x="405" y="1727"/>
                    <a:pt x="405" y="1735"/>
                    <a:pt x="405" y="1735"/>
                  </a:cubicBezTo>
                  <a:lnTo>
                    <a:pt x="414" y="1735"/>
                  </a:lnTo>
                  <a:cubicBezTo>
                    <a:pt x="414" y="1749"/>
                    <a:pt x="427" y="1749"/>
                    <a:pt x="427" y="1758"/>
                  </a:cubicBezTo>
                  <a:lnTo>
                    <a:pt x="441" y="1772"/>
                  </a:lnTo>
                  <a:lnTo>
                    <a:pt x="449" y="1784"/>
                  </a:lnTo>
                  <a:cubicBezTo>
                    <a:pt x="565" y="1887"/>
                    <a:pt x="703" y="1967"/>
                    <a:pt x="867" y="2002"/>
                  </a:cubicBezTo>
                  <a:cubicBezTo>
                    <a:pt x="1013" y="2038"/>
                    <a:pt x="1178" y="2047"/>
                    <a:pt x="1324" y="2002"/>
                  </a:cubicBezTo>
                  <a:lnTo>
                    <a:pt x="1338" y="2002"/>
                  </a:lnTo>
                  <a:lnTo>
                    <a:pt x="1359" y="2002"/>
                  </a:lnTo>
                  <a:lnTo>
                    <a:pt x="1373" y="1989"/>
                  </a:lnTo>
                  <a:lnTo>
                    <a:pt x="1381" y="1989"/>
                  </a:lnTo>
                  <a:lnTo>
                    <a:pt x="1395" y="1989"/>
                  </a:lnTo>
                  <a:cubicBezTo>
                    <a:pt x="1497" y="1953"/>
                    <a:pt x="1590" y="1900"/>
                    <a:pt x="1670" y="1842"/>
                  </a:cubicBezTo>
                  <a:cubicBezTo>
                    <a:pt x="1692" y="1873"/>
                    <a:pt x="1715" y="1922"/>
                    <a:pt x="1715" y="1953"/>
                  </a:cubicBezTo>
                  <a:cubicBezTo>
                    <a:pt x="1545" y="2082"/>
                    <a:pt x="1338" y="2153"/>
                    <a:pt x="1119" y="2153"/>
                  </a:cubicBezTo>
                  <a:lnTo>
                    <a:pt x="1106" y="2153"/>
                  </a:lnTo>
                  <a:cubicBezTo>
                    <a:pt x="1013" y="2153"/>
                    <a:pt x="924" y="2139"/>
                    <a:pt x="832" y="2118"/>
                  </a:cubicBezTo>
                  <a:cubicBezTo>
                    <a:pt x="738" y="2096"/>
                    <a:pt x="658" y="2059"/>
                    <a:pt x="565" y="2011"/>
                  </a:cubicBezTo>
                  <a:lnTo>
                    <a:pt x="556" y="2011"/>
                  </a:lnTo>
                  <a:cubicBezTo>
                    <a:pt x="326" y="1873"/>
                    <a:pt x="139" y="1643"/>
                    <a:pt x="59" y="1367"/>
                  </a:cubicBezTo>
                  <a:cubicBezTo>
                    <a:pt x="1" y="1186"/>
                    <a:pt x="1" y="999"/>
                    <a:pt x="45" y="826"/>
                  </a:cubicBezTo>
                  <a:lnTo>
                    <a:pt x="45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20"/>
                  </a:cubicBezTo>
                  <a:cubicBezTo>
                    <a:pt x="521" y="111"/>
                    <a:pt x="783" y="9"/>
                    <a:pt x="1035" y="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6"/>
            <p:cNvSpPr/>
            <p:nvPr/>
          </p:nvSpPr>
          <p:spPr>
            <a:xfrm>
              <a:off x="6439438" y="154650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4"/>
                  </a:moveTo>
                  <a:cubicBezTo>
                    <a:pt x="4408" y="1474"/>
                    <a:pt x="253" y="4204"/>
                    <a:pt x="125" y="4434"/>
                  </a:cubicBezTo>
                  <a:cubicBezTo>
                    <a:pt x="1" y="4665"/>
                    <a:pt x="147" y="5091"/>
                    <a:pt x="493" y="5468"/>
                  </a:cubicBezTo>
                  <a:cubicBezTo>
                    <a:pt x="853" y="5851"/>
                    <a:pt x="1026" y="5722"/>
                    <a:pt x="1222" y="5691"/>
                  </a:cubicBezTo>
                  <a:cubicBezTo>
                    <a:pt x="1425" y="5642"/>
                    <a:pt x="4258" y="3870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71"/>
                  </a:cubicBezTo>
                  <a:cubicBezTo>
                    <a:pt x="7160" y="1371"/>
                    <a:pt x="4625" y="1"/>
                    <a:pt x="4408" y="14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6"/>
            <p:cNvSpPr/>
            <p:nvPr/>
          </p:nvSpPr>
          <p:spPr>
            <a:xfrm>
              <a:off x="6441115" y="1711695"/>
              <a:ext cx="1181273" cy="826127"/>
            </a:xfrm>
            <a:custGeom>
              <a:avLst/>
              <a:gdLst/>
              <a:ahLst/>
              <a:cxnLst/>
              <a:rect l="l" t="t" r="r" b="b"/>
              <a:pathLst>
                <a:path w="6343" h="4436" extrusionOk="0">
                  <a:moveTo>
                    <a:pt x="4399" y="587"/>
                  </a:moveTo>
                  <a:cubicBezTo>
                    <a:pt x="4399" y="587"/>
                    <a:pt x="244" y="3317"/>
                    <a:pt x="116" y="3547"/>
                  </a:cubicBezTo>
                  <a:cubicBezTo>
                    <a:pt x="0" y="3743"/>
                    <a:pt x="107" y="4098"/>
                    <a:pt x="369" y="4435"/>
                  </a:cubicBezTo>
                  <a:lnTo>
                    <a:pt x="6343" y="267"/>
                  </a:lnTo>
                  <a:cubicBezTo>
                    <a:pt x="5468" y="1"/>
                    <a:pt x="4399" y="587"/>
                    <a:pt x="4399" y="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6"/>
            <p:cNvSpPr/>
            <p:nvPr/>
          </p:nvSpPr>
          <p:spPr>
            <a:xfrm>
              <a:off x="6488231" y="2322534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7"/>
                  </a:moveTo>
                  <a:lnTo>
                    <a:pt x="1235" y="982"/>
                  </a:lnTo>
                  <a:cubicBezTo>
                    <a:pt x="1235" y="982"/>
                    <a:pt x="773" y="1279"/>
                    <a:pt x="542" y="1315"/>
                  </a:cubicBezTo>
                  <a:cubicBezTo>
                    <a:pt x="311" y="1359"/>
                    <a:pt x="1" y="672"/>
                    <a:pt x="1" y="533"/>
                  </a:cubicBezTo>
                  <a:cubicBezTo>
                    <a:pt x="1" y="392"/>
                    <a:pt x="542" y="1"/>
                    <a:pt x="706" y="37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6"/>
            <p:cNvSpPr/>
            <p:nvPr/>
          </p:nvSpPr>
          <p:spPr>
            <a:xfrm>
              <a:off x="7912529" y="652970"/>
              <a:ext cx="996903" cy="1268988"/>
            </a:xfrm>
            <a:custGeom>
              <a:avLst/>
              <a:gdLst/>
              <a:ahLst/>
              <a:cxnLst/>
              <a:rect l="l" t="t" r="r" b="b"/>
              <a:pathLst>
                <a:path w="5353" h="6814" extrusionOk="0">
                  <a:moveTo>
                    <a:pt x="5353" y="1"/>
                  </a:moveTo>
                  <a:lnTo>
                    <a:pt x="0" y="1483"/>
                  </a:lnTo>
                  <a:lnTo>
                    <a:pt x="1482" y="6814"/>
                  </a:lnTo>
                  <a:lnTo>
                    <a:pt x="5353" y="57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6"/>
            <p:cNvSpPr/>
            <p:nvPr/>
          </p:nvSpPr>
          <p:spPr>
            <a:xfrm>
              <a:off x="7912529" y="652970"/>
              <a:ext cx="996903" cy="773982"/>
            </a:xfrm>
            <a:custGeom>
              <a:avLst/>
              <a:gdLst/>
              <a:ahLst/>
              <a:cxnLst/>
              <a:rect l="l" t="t" r="r" b="b"/>
              <a:pathLst>
                <a:path w="5353" h="4156" extrusionOk="0">
                  <a:moveTo>
                    <a:pt x="5353" y="1"/>
                  </a:moveTo>
                  <a:lnTo>
                    <a:pt x="0" y="1483"/>
                  </a:lnTo>
                  <a:lnTo>
                    <a:pt x="746" y="4155"/>
                  </a:lnTo>
                  <a:lnTo>
                    <a:pt x="5353" y="2863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6"/>
            <p:cNvSpPr/>
            <p:nvPr/>
          </p:nvSpPr>
          <p:spPr>
            <a:xfrm>
              <a:off x="7751252" y="982786"/>
              <a:ext cx="437274" cy="988895"/>
            </a:xfrm>
            <a:custGeom>
              <a:avLst/>
              <a:gdLst/>
              <a:ahLst/>
              <a:cxnLst/>
              <a:rect l="l" t="t" r="r" b="b"/>
              <a:pathLst>
                <a:path w="2348" h="5310" extrusionOk="0">
                  <a:moveTo>
                    <a:pt x="0" y="267"/>
                  </a:moveTo>
                  <a:lnTo>
                    <a:pt x="955" y="0"/>
                  </a:lnTo>
                  <a:lnTo>
                    <a:pt x="2348" y="5043"/>
                  </a:lnTo>
                  <a:lnTo>
                    <a:pt x="1407" y="5309"/>
                  </a:ln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6"/>
            <p:cNvSpPr/>
            <p:nvPr/>
          </p:nvSpPr>
          <p:spPr>
            <a:xfrm>
              <a:off x="8227260" y="159194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68"/>
                  </a:moveTo>
                  <a:cubicBezTo>
                    <a:pt x="715" y="0"/>
                    <a:pt x="1013" y="160"/>
                    <a:pt x="1084" y="435"/>
                  </a:cubicBezTo>
                  <a:cubicBezTo>
                    <a:pt x="1164" y="715"/>
                    <a:pt x="1004" y="1000"/>
                    <a:pt x="724" y="1084"/>
                  </a:cubicBezTo>
                  <a:cubicBezTo>
                    <a:pt x="436" y="1164"/>
                    <a:pt x="152" y="1000"/>
                    <a:pt x="80" y="715"/>
                  </a:cubicBezTo>
                  <a:cubicBezTo>
                    <a:pt x="1" y="435"/>
                    <a:pt x="160" y="147"/>
                    <a:pt x="436" y="68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6"/>
            <p:cNvSpPr/>
            <p:nvPr/>
          </p:nvSpPr>
          <p:spPr>
            <a:xfrm>
              <a:off x="8285177" y="166625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5"/>
                  </a:moveTo>
                  <a:cubicBezTo>
                    <a:pt x="103" y="1"/>
                    <a:pt x="152" y="28"/>
                    <a:pt x="160" y="58"/>
                  </a:cubicBezTo>
                  <a:cubicBezTo>
                    <a:pt x="173" y="107"/>
                    <a:pt x="152" y="152"/>
                    <a:pt x="103" y="165"/>
                  </a:cubicBezTo>
                  <a:cubicBezTo>
                    <a:pt x="58" y="175"/>
                    <a:pt x="23" y="152"/>
                    <a:pt x="13" y="107"/>
                  </a:cubicBezTo>
                  <a:cubicBezTo>
                    <a:pt x="1" y="72"/>
                    <a:pt x="23" y="28"/>
                    <a:pt x="58" y="15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6"/>
            <p:cNvSpPr/>
            <p:nvPr/>
          </p:nvSpPr>
          <p:spPr>
            <a:xfrm>
              <a:off x="8340488" y="1651543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0"/>
                    <a:pt x="152" y="27"/>
                    <a:pt x="165" y="58"/>
                  </a:cubicBezTo>
                  <a:cubicBezTo>
                    <a:pt x="174" y="107"/>
                    <a:pt x="152" y="151"/>
                    <a:pt x="107" y="164"/>
                  </a:cubicBezTo>
                  <a:cubicBezTo>
                    <a:pt x="72" y="174"/>
                    <a:pt x="27" y="137"/>
                    <a:pt x="15" y="107"/>
                  </a:cubicBezTo>
                  <a:cubicBezTo>
                    <a:pt x="1" y="58"/>
                    <a:pt x="27" y="27"/>
                    <a:pt x="58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6"/>
            <p:cNvSpPr/>
            <p:nvPr/>
          </p:nvSpPr>
          <p:spPr>
            <a:xfrm>
              <a:off x="8298586" y="1715979"/>
              <a:ext cx="31473" cy="32404"/>
            </a:xfrm>
            <a:custGeom>
              <a:avLst/>
              <a:gdLst/>
              <a:ahLst/>
              <a:cxnLst/>
              <a:rect l="l" t="t" r="r" b="b"/>
              <a:pathLst>
                <a:path w="169" h="174" extrusionOk="0">
                  <a:moveTo>
                    <a:pt x="66" y="14"/>
                  </a:moveTo>
                  <a:cubicBezTo>
                    <a:pt x="101" y="0"/>
                    <a:pt x="146" y="23"/>
                    <a:pt x="160" y="58"/>
                  </a:cubicBezTo>
                  <a:cubicBezTo>
                    <a:pt x="168" y="102"/>
                    <a:pt x="146" y="151"/>
                    <a:pt x="101" y="160"/>
                  </a:cubicBezTo>
                  <a:cubicBezTo>
                    <a:pt x="66" y="174"/>
                    <a:pt x="21" y="151"/>
                    <a:pt x="9" y="102"/>
                  </a:cubicBezTo>
                  <a:cubicBezTo>
                    <a:pt x="0" y="72"/>
                    <a:pt x="21" y="23"/>
                    <a:pt x="66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6"/>
            <p:cNvSpPr/>
            <p:nvPr/>
          </p:nvSpPr>
          <p:spPr>
            <a:xfrm>
              <a:off x="8353897" y="1701080"/>
              <a:ext cx="32218" cy="32404"/>
            </a:xfrm>
            <a:custGeom>
              <a:avLst/>
              <a:gdLst/>
              <a:ahLst/>
              <a:cxnLst/>
              <a:rect l="l" t="t" r="r" b="b"/>
              <a:pathLst>
                <a:path w="173" h="174" extrusionOk="0">
                  <a:moveTo>
                    <a:pt x="71" y="14"/>
                  </a:moveTo>
                  <a:cubicBezTo>
                    <a:pt x="102" y="0"/>
                    <a:pt x="150" y="23"/>
                    <a:pt x="160" y="58"/>
                  </a:cubicBezTo>
                  <a:cubicBezTo>
                    <a:pt x="173" y="103"/>
                    <a:pt x="150" y="152"/>
                    <a:pt x="115" y="160"/>
                  </a:cubicBezTo>
                  <a:cubicBezTo>
                    <a:pt x="71" y="174"/>
                    <a:pt x="23" y="138"/>
                    <a:pt x="13" y="103"/>
                  </a:cubicBezTo>
                  <a:cubicBezTo>
                    <a:pt x="0" y="58"/>
                    <a:pt x="23" y="23"/>
                    <a:pt x="71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6"/>
            <p:cNvSpPr/>
            <p:nvPr/>
          </p:nvSpPr>
          <p:spPr>
            <a:xfrm>
              <a:off x="8476065" y="1520994"/>
              <a:ext cx="216775" cy="216588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436" y="80"/>
                  </a:moveTo>
                  <a:cubicBezTo>
                    <a:pt x="725" y="0"/>
                    <a:pt x="1012" y="160"/>
                    <a:pt x="1084" y="449"/>
                  </a:cubicBezTo>
                  <a:cubicBezTo>
                    <a:pt x="1164" y="728"/>
                    <a:pt x="1000" y="1012"/>
                    <a:pt x="725" y="1096"/>
                  </a:cubicBezTo>
                  <a:cubicBezTo>
                    <a:pt x="449" y="1162"/>
                    <a:pt x="152" y="1002"/>
                    <a:pt x="80" y="728"/>
                  </a:cubicBezTo>
                  <a:cubicBezTo>
                    <a:pt x="0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6"/>
            <p:cNvSpPr/>
            <p:nvPr/>
          </p:nvSpPr>
          <p:spPr>
            <a:xfrm>
              <a:off x="8533983" y="1596046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9"/>
                  </a:moveTo>
                  <a:cubicBezTo>
                    <a:pt x="103" y="1"/>
                    <a:pt x="152" y="36"/>
                    <a:pt x="160" y="67"/>
                  </a:cubicBezTo>
                  <a:cubicBezTo>
                    <a:pt x="174" y="116"/>
                    <a:pt x="152" y="152"/>
                    <a:pt x="103" y="161"/>
                  </a:cubicBezTo>
                  <a:cubicBezTo>
                    <a:pt x="58" y="173"/>
                    <a:pt x="23" y="152"/>
                    <a:pt x="9" y="116"/>
                  </a:cubicBezTo>
                  <a:cubicBezTo>
                    <a:pt x="0" y="67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>
              <a:off x="8589293" y="1581147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72" y="9"/>
                  </a:moveTo>
                  <a:cubicBezTo>
                    <a:pt x="107" y="1"/>
                    <a:pt x="152" y="23"/>
                    <a:pt x="165" y="67"/>
                  </a:cubicBezTo>
                  <a:cubicBezTo>
                    <a:pt x="174" y="103"/>
                    <a:pt x="152" y="147"/>
                    <a:pt x="107" y="161"/>
                  </a:cubicBezTo>
                  <a:cubicBezTo>
                    <a:pt x="72" y="174"/>
                    <a:pt x="23" y="147"/>
                    <a:pt x="14" y="116"/>
                  </a:cubicBezTo>
                  <a:cubicBezTo>
                    <a:pt x="1" y="67"/>
                    <a:pt x="23" y="23"/>
                    <a:pt x="72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>
              <a:off x="8546460" y="1645769"/>
              <a:ext cx="32404" cy="31473"/>
            </a:xfrm>
            <a:custGeom>
              <a:avLst/>
              <a:gdLst/>
              <a:ahLst/>
              <a:cxnLst/>
              <a:rect l="l" t="t" r="r" b="b"/>
              <a:pathLst>
                <a:path w="174" h="169" extrusionOk="0">
                  <a:moveTo>
                    <a:pt x="71" y="9"/>
                  </a:moveTo>
                  <a:cubicBezTo>
                    <a:pt x="107" y="0"/>
                    <a:pt x="151" y="31"/>
                    <a:pt x="165" y="66"/>
                  </a:cubicBezTo>
                  <a:cubicBezTo>
                    <a:pt x="173" y="111"/>
                    <a:pt x="151" y="146"/>
                    <a:pt x="107" y="160"/>
                  </a:cubicBezTo>
                  <a:cubicBezTo>
                    <a:pt x="71" y="168"/>
                    <a:pt x="27" y="146"/>
                    <a:pt x="13" y="111"/>
                  </a:cubicBezTo>
                  <a:cubicBezTo>
                    <a:pt x="1" y="66"/>
                    <a:pt x="27" y="22"/>
                    <a:pt x="71" y="9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>
              <a:off x="8602516" y="162994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4"/>
                  </a:moveTo>
                  <a:cubicBezTo>
                    <a:pt x="116" y="1"/>
                    <a:pt x="152" y="28"/>
                    <a:pt x="161" y="71"/>
                  </a:cubicBezTo>
                  <a:cubicBezTo>
                    <a:pt x="174" y="107"/>
                    <a:pt x="152" y="151"/>
                    <a:pt x="116" y="165"/>
                  </a:cubicBezTo>
                  <a:cubicBezTo>
                    <a:pt x="67" y="174"/>
                    <a:pt x="23" y="151"/>
                    <a:pt x="10" y="116"/>
                  </a:cubicBezTo>
                  <a:cubicBezTo>
                    <a:pt x="1" y="71"/>
                    <a:pt x="23" y="28"/>
                    <a:pt x="67" y="14"/>
                  </a:cubicBezTo>
                  <a:close/>
                </a:path>
              </a:pathLst>
            </a:custGeom>
            <a:solidFill>
              <a:srgbClr val="B83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>
              <a:off x="6379286" y="989490"/>
              <a:ext cx="1802731" cy="1653186"/>
            </a:xfrm>
            <a:custGeom>
              <a:avLst/>
              <a:gdLst/>
              <a:ahLst/>
              <a:cxnLst/>
              <a:rect l="l" t="t" r="r" b="b"/>
              <a:pathLst>
                <a:path w="9680" h="8877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44" y="7115"/>
                    <a:pt x="506" y="7953"/>
                    <a:pt x="1176" y="8416"/>
                  </a:cubicBezTo>
                  <a:cubicBezTo>
                    <a:pt x="1855" y="8877"/>
                    <a:pt x="1899" y="8842"/>
                    <a:pt x="2037" y="8850"/>
                  </a:cubicBezTo>
                  <a:cubicBezTo>
                    <a:pt x="2174" y="8863"/>
                    <a:pt x="2463" y="8597"/>
                    <a:pt x="2477" y="8495"/>
                  </a:cubicBezTo>
                  <a:cubicBezTo>
                    <a:pt x="2485" y="8393"/>
                    <a:pt x="2139" y="7723"/>
                    <a:pt x="2139" y="7723"/>
                  </a:cubicBezTo>
                  <a:lnTo>
                    <a:pt x="1402" y="6355"/>
                  </a:lnTo>
                  <a:lnTo>
                    <a:pt x="2131" y="5423"/>
                  </a:lnTo>
                  <a:cubicBezTo>
                    <a:pt x="2131" y="5423"/>
                    <a:pt x="2303" y="6951"/>
                    <a:pt x="2844" y="7412"/>
                  </a:cubicBezTo>
                  <a:cubicBezTo>
                    <a:pt x="3373" y="7873"/>
                    <a:pt x="4096" y="7989"/>
                    <a:pt x="4096" y="7989"/>
                  </a:cubicBezTo>
                  <a:cubicBezTo>
                    <a:pt x="4096" y="7989"/>
                    <a:pt x="4464" y="7781"/>
                    <a:pt x="4745" y="7447"/>
                  </a:cubicBezTo>
                  <a:cubicBezTo>
                    <a:pt x="5019" y="7115"/>
                    <a:pt x="5099" y="6999"/>
                    <a:pt x="5099" y="6999"/>
                  </a:cubicBezTo>
                  <a:cubicBezTo>
                    <a:pt x="5099" y="6999"/>
                    <a:pt x="5374" y="6919"/>
                    <a:pt x="5720" y="6689"/>
                  </a:cubicBezTo>
                  <a:cubicBezTo>
                    <a:pt x="6054" y="6472"/>
                    <a:pt x="6089" y="5974"/>
                    <a:pt x="6089" y="5974"/>
                  </a:cubicBezTo>
                  <a:cubicBezTo>
                    <a:pt x="6089" y="5974"/>
                    <a:pt x="7265" y="5477"/>
                    <a:pt x="8264" y="4594"/>
                  </a:cubicBezTo>
                  <a:cubicBezTo>
                    <a:pt x="9267" y="3719"/>
                    <a:pt x="9680" y="3235"/>
                    <a:pt x="9680" y="3235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>
              <a:off x="6379286" y="989490"/>
              <a:ext cx="1603648" cy="1296923"/>
            </a:xfrm>
            <a:custGeom>
              <a:avLst/>
              <a:gdLst/>
              <a:ahLst/>
              <a:cxnLst/>
              <a:rect l="l" t="t" r="r" b="b"/>
              <a:pathLst>
                <a:path w="8611" h="6964" extrusionOk="0">
                  <a:moveTo>
                    <a:pt x="8299" y="0"/>
                  </a:moveTo>
                  <a:lnTo>
                    <a:pt x="3075" y="1771"/>
                  </a:lnTo>
                  <a:cubicBezTo>
                    <a:pt x="3075" y="1771"/>
                    <a:pt x="1922" y="2152"/>
                    <a:pt x="1704" y="2694"/>
                  </a:cubicBezTo>
                  <a:cubicBezTo>
                    <a:pt x="1496" y="3223"/>
                    <a:pt x="1002" y="4465"/>
                    <a:pt x="656" y="4962"/>
                  </a:cubicBezTo>
                  <a:cubicBezTo>
                    <a:pt x="324" y="5454"/>
                    <a:pt x="0" y="6804"/>
                    <a:pt x="21" y="6964"/>
                  </a:cubicBezTo>
                  <a:cubicBezTo>
                    <a:pt x="93" y="6445"/>
                    <a:pt x="554" y="5814"/>
                    <a:pt x="838" y="5237"/>
                  </a:cubicBezTo>
                  <a:cubicBezTo>
                    <a:pt x="1127" y="4673"/>
                    <a:pt x="1784" y="3750"/>
                    <a:pt x="2086" y="3129"/>
                  </a:cubicBezTo>
                  <a:cubicBezTo>
                    <a:pt x="2383" y="2508"/>
                    <a:pt x="8610" y="736"/>
                    <a:pt x="8610" y="73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>
              <a:off x="6775959" y="1898672"/>
              <a:ext cx="574527" cy="578811"/>
            </a:xfrm>
            <a:custGeom>
              <a:avLst/>
              <a:gdLst/>
              <a:ahLst/>
              <a:cxnLst/>
              <a:rect l="l" t="t" r="r" b="b"/>
              <a:pathLst>
                <a:path w="3085" h="3108" extrusionOk="0">
                  <a:moveTo>
                    <a:pt x="1" y="541"/>
                  </a:moveTo>
                  <a:cubicBezTo>
                    <a:pt x="1" y="541"/>
                    <a:pt x="173" y="2069"/>
                    <a:pt x="714" y="2530"/>
                  </a:cubicBezTo>
                  <a:cubicBezTo>
                    <a:pt x="1243" y="2991"/>
                    <a:pt x="1966" y="3107"/>
                    <a:pt x="1966" y="3107"/>
                  </a:cubicBezTo>
                  <a:cubicBezTo>
                    <a:pt x="1966" y="3107"/>
                    <a:pt x="2334" y="2899"/>
                    <a:pt x="2615" y="2565"/>
                  </a:cubicBezTo>
                  <a:cubicBezTo>
                    <a:pt x="2889" y="2233"/>
                    <a:pt x="2969" y="2117"/>
                    <a:pt x="2969" y="2117"/>
                  </a:cubicBezTo>
                  <a:cubicBezTo>
                    <a:pt x="2969" y="2117"/>
                    <a:pt x="3084" y="1185"/>
                    <a:pt x="2508" y="631"/>
                  </a:cubicBezTo>
                  <a:cubicBezTo>
                    <a:pt x="1935" y="80"/>
                    <a:pt x="1496" y="0"/>
                    <a:pt x="1496" y="0"/>
                  </a:cubicBezTo>
                  <a:close/>
                </a:path>
              </a:pathLst>
            </a:custGeom>
            <a:solidFill>
              <a:srgbClr val="DAA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>
              <a:off x="6885090" y="2099429"/>
              <a:ext cx="531694" cy="302628"/>
            </a:xfrm>
            <a:custGeom>
              <a:avLst/>
              <a:gdLst/>
              <a:ahLst/>
              <a:cxnLst/>
              <a:rect l="l" t="t" r="r" b="b"/>
              <a:pathLst>
                <a:path w="2855" h="1625" extrusionOk="0">
                  <a:moveTo>
                    <a:pt x="0" y="1328"/>
                  </a:moveTo>
                  <a:cubicBezTo>
                    <a:pt x="36" y="1372"/>
                    <a:pt x="80" y="1417"/>
                    <a:pt x="128" y="1452"/>
                  </a:cubicBezTo>
                  <a:cubicBezTo>
                    <a:pt x="195" y="1524"/>
                    <a:pt x="267" y="1567"/>
                    <a:pt x="347" y="1625"/>
                  </a:cubicBezTo>
                  <a:cubicBezTo>
                    <a:pt x="484" y="1532"/>
                    <a:pt x="670" y="1430"/>
                    <a:pt x="874" y="1328"/>
                  </a:cubicBezTo>
                  <a:cubicBezTo>
                    <a:pt x="1416" y="1039"/>
                    <a:pt x="2854" y="0"/>
                    <a:pt x="2854" y="0"/>
                  </a:cubicBezTo>
                  <a:cubicBezTo>
                    <a:pt x="2854" y="0"/>
                    <a:pt x="785" y="729"/>
                    <a:pt x="657" y="786"/>
                  </a:cubicBezTo>
                  <a:cubicBezTo>
                    <a:pt x="586" y="809"/>
                    <a:pt x="218" y="1061"/>
                    <a:pt x="0" y="1328"/>
                  </a:cubicBezTo>
                  <a:close/>
                </a:path>
              </a:pathLst>
            </a:custGeom>
            <a:solidFill>
              <a:srgbClr val="B58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>
              <a:off x="6688244" y="2316016"/>
              <a:ext cx="1065622" cy="828362"/>
            </a:xfrm>
            <a:custGeom>
              <a:avLst/>
              <a:gdLst/>
              <a:ahLst/>
              <a:cxnLst/>
              <a:rect l="l" t="t" r="r" b="b"/>
              <a:pathLst>
                <a:path w="5722" h="4448" extrusionOk="0">
                  <a:moveTo>
                    <a:pt x="595" y="1004"/>
                  </a:moveTo>
                  <a:cubicBezTo>
                    <a:pt x="595" y="1004"/>
                    <a:pt x="1" y="2006"/>
                    <a:pt x="759" y="2579"/>
                  </a:cubicBezTo>
                  <a:cubicBezTo>
                    <a:pt x="1531" y="3157"/>
                    <a:pt x="3268" y="4333"/>
                    <a:pt x="3889" y="4376"/>
                  </a:cubicBezTo>
                  <a:cubicBezTo>
                    <a:pt x="5030" y="4448"/>
                    <a:pt x="5722" y="3294"/>
                    <a:pt x="5122" y="2317"/>
                  </a:cubicBezTo>
                  <a:cubicBezTo>
                    <a:pt x="4790" y="1799"/>
                    <a:pt x="2934" y="808"/>
                    <a:pt x="2069" y="404"/>
                  </a:cubicBezTo>
                  <a:cubicBezTo>
                    <a:pt x="1208" y="0"/>
                    <a:pt x="595" y="1004"/>
                    <a:pt x="595" y="1004"/>
                  </a:cubicBezTo>
                  <a:close/>
                  <a:moveTo>
                    <a:pt x="1172" y="1350"/>
                  </a:moveTo>
                  <a:cubicBezTo>
                    <a:pt x="1150" y="1394"/>
                    <a:pt x="964" y="1811"/>
                    <a:pt x="1244" y="1762"/>
                  </a:cubicBezTo>
                  <a:cubicBezTo>
                    <a:pt x="1461" y="1727"/>
                    <a:pt x="1634" y="1416"/>
                    <a:pt x="1563" y="1221"/>
                  </a:cubicBezTo>
                  <a:cubicBezTo>
                    <a:pt x="1474" y="946"/>
                    <a:pt x="1208" y="1305"/>
                    <a:pt x="1172" y="1350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>
              <a:off x="6898126" y="2455690"/>
              <a:ext cx="814395" cy="662429"/>
            </a:xfrm>
            <a:custGeom>
              <a:avLst/>
              <a:gdLst/>
              <a:ahLst/>
              <a:cxnLst/>
              <a:rect l="l" t="t" r="r" b="b"/>
              <a:pathLst>
                <a:path w="4373" h="3557" extrusionOk="0">
                  <a:moveTo>
                    <a:pt x="543" y="897"/>
                  </a:moveTo>
                  <a:cubicBezTo>
                    <a:pt x="543" y="897"/>
                    <a:pt x="1" y="1798"/>
                    <a:pt x="551" y="2233"/>
                  </a:cubicBezTo>
                  <a:cubicBezTo>
                    <a:pt x="1115" y="2673"/>
                    <a:pt x="2385" y="3556"/>
                    <a:pt x="2854" y="3546"/>
                  </a:cubicBezTo>
                  <a:cubicBezTo>
                    <a:pt x="3751" y="3525"/>
                    <a:pt x="4372" y="2487"/>
                    <a:pt x="3973" y="1692"/>
                  </a:cubicBezTo>
                  <a:cubicBezTo>
                    <a:pt x="3751" y="1266"/>
                    <a:pt x="2371" y="564"/>
                    <a:pt x="1727" y="276"/>
                  </a:cubicBezTo>
                  <a:cubicBezTo>
                    <a:pt x="1084" y="0"/>
                    <a:pt x="543" y="897"/>
                    <a:pt x="543" y="89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>
              <a:off x="6898126" y="2622739"/>
              <a:ext cx="726865" cy="495378"/>
            </a:xfrm>
            <a:custGeom>
              <a:avLst/>
              <a:gdLst/>
              <a:ahLst/>
              <a:cxnLst/>
              <a:rect l="l" t="t" r="r" b="b"/>
              <a:pathLst>
                <a:path w="3903" h="2660" extrusionOk="0">
                  <a:moveTo>
                    <a:pt x="543" y="0"/>
                  </a:moveTo>
                  <a:cubicBezTo>
                    <a:pt x="543" y="0"/>
                    <a:pt x="1" y="901"/>
                    <a:pt x="551" y="1336"/>
                  </a:cubicBezTo>
                  <a:cubicBezTo>
                    <a:pt x="1115" y="1776"/>
                    <a:pt x="2385" y="2659"/>
                    <a:pt x="2854" y="2649"/>
                  </a:cubicBezTo>
                  <a:cubicBezTo>
                    <a:pt x="3303" y="2637"/>
                    <a:pt x="3685" y="2375"/>
                    <a:pt x="3903" y="2016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>
              <a:off x="6992359" y="2545639"/>
              <a:ext cx="245082" cy="313802"/>
            </a:xfrm>
            <a:custGeom>
              <a:avLst/>
              <a:gdLst/>
              <a:ahLst/>
              <a:cxnLst/>
              <a:rect l="l" t="t" r="r" b="b"/>
              <a:pathLst>
                <a:path w="1316" h="1685" extrusionOk="0">
                  <a:moveTo>
                    <a:pt x="369" y="609"/>
                  </a:moveTo>
                  <a:cubicBezTo>
                    <a:pt x="369" y="609"/>
                    <a:pt x="1" y="1231"/>
                    <a:pt x="81" y="1346"/>
                  </a:cubicBezTo>
                  <a:cubicBezTo>
                    <a:pt x="160" y="1475"/>
                    <a:pt x="378" y="1684"/>
                    <a:pt x="529" y="1568"/>
                  </a:cubicBezTo>
                  <a:cubicBezTo>
                    <a:pt x="818" y="1359"/>
                    <a:pt x="1244" y="658"/>
                    <a:pt x="1289" y="299"/>
                  </a:cubicBezTo>
                  <a:cubicBezTo>
                    <a:pt x="1315" y="117"/>
                    <a:pt x="1026" y="23"/>
                    <a:pt x="889" y="15"/>
                  </a:cubicBezTo>
                  <a:cubicBezTo>
                    <a:pt x="738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>
              <a:off x="6992359" y="2659054"/>
              <a:ext cx="187164" cy="200386"/>
            </a:xfrm>
            <a:custGeom>
              <a:avLst/>
              <a:gdLst/>
              <a:ahLst/>
              <a:cxnLst/>
              <a:rect l="l" t="t" r="r" b="b"/>
              <a:pathLst>
                <a:path w="1005" h="1076" extrusionOk="0">
                  <a:moveTo>
                    <a:pt x="369" y="0"/>
                  </a:moveTo>
                  <a:cubicBezTo>
                    <a:pt x="369" y="0"/>
                    <a:pt x="1" y="622"/>
                    <a:pt x="81" y="737"/>
                  </a:cubicBezTo>
                  <a:cubicBezTo>
                    <a:pt x="160" y="866"/>
                    <a:pt x="378" y="1075"/>
                    <a:pt x="529" y="959"/>
                  </a:cubicBezTo>
                  <a:cubicBezTo>
                    <a:pt x="666" y="852"/>
                    <a:pt x="853" y="622"/>
                    <a:pt x="1004" y="383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>
              <a:off x="7180826" y="2659054"/>
              <a:ext cx="245082" cy="313429"/>
            </a:xfrm>
            <a:custGeom>
              <a:avLst/>
              <a:gdLst/>
              <a:ahLst/>
              <a:cxnLst/>
              <a:rect l="l" t="t" r="r" b="b"/>
              <a:pathLst>
                <a:path w="1316" h="1683" extrusionOk="0">
                  <a:moveTo>
                    <a:pt x="383" y="613"/>
                  </a:moveTo>
                  <a:cubicBezTo>
                    <a:pt x="383" y="613"/>
                    <a:pt x="1" y="1235"/>
                    <a:pt x="81" y="1350"/>
                  </a:cubicBezTo>
                  <a:cubicBezTo>
                    <a:pt x="174" y="1474"/>
                    <a:pt x="383" y="1682"/>
                    <a:pt x="529" y="1567"/>
                  </a:cubicBezTo>
                  <a:cubicBezTo>
                    <a:pt x="818" y="1358"/>
                    <a:pt x="1244" y="657"/>
                    <a:pt x="1293" y="303"/>
                  </a:cubicBezTo>
                  <a:cubicBezTo>
                    <a:pt x="1315" y="116"/>
                    <a:pt x="1039" y="27"/>
                    <a:pt x="889" y="14"/>
                  </a:cubicBezTo>
                  <a:cubicBezTo>
                    <a:pt x="751" y="0"/>
                    <a:pt x="383" y="613"/>
                    <a:pt x="383" y="613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>
              <a:off x="7180826" y="2773028"/>
              <a:ext cx="187164" cy="199455"/>
            </a:xfrm>
            <a:custGeom>
              <a:avLst/>
              <a:gdLst/>
              <a:ahLst/>
              <a:cxnLst/>
              <a:rect l="l" t="t" r="r" b="b"/>
              <a:pathLst>
                <a:path w="1005" h="1071" extrusionOk="0">
                  <a:moveTo>
                    <a:pt x="383" y="1"/>
                  </a:moveTo>
                  <a:cubicBezTo>
                    <a:pt x="383" y="1"/>
                    <a:pt x="1" y="623"/>
                    <a:pt x="81" y="738"/>
                  </a:cubicBezTo>
                  <a:cubicBezTo>
                    <a:pt x="174" y="862"/>
                    <a:pt x="383" y="1070"/>
                    <a:pt x="529" y="955"/>
                  </a:cubicBezTo>
                  <a:cubicBezTo>
                    <a:pt x="680" y="853"/>
                    <a:pt x="853" y="623"/>
                    <a:pt x="1004" y="378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>
              <a:off x="7371899" y="2773028"/>
              <a:ext cx="244710" cy="313429"/>
            </a:xfrm>
            <a:custGeom>
              <a:avLst/>
              <a:gdLst/>
              <a:ahLst/>
              <a:cxnLst/>
              <a:rect l="l" t="t" r="r" b="b"/>
              <a:pathLst>
                <a:path w="1314" h="1683" extrusionOk="0">
                  <a:moveTo>
                    <a:pt x="369" y="609"/>
                  </a:moveTo>
                  <a:cubicBezTo>
                    <a:pt x="369" y="609"/>
                    <a:pt x="0" y="1230"/>
                    <a:pt x="80" y="1346"/>
                  </a:cubicBezTo>
                  <a:cubicBezTo>
                    <a:pt x="160" y="1475"/>
                    <a:pt x="369" y="1683"/>
                    <a:pt x="529" y="1568"/>
                  </a:cubicBezTo>
                  <a:cubicBezTo>
                    <a:pt x="816" y="1373"/>
                    <a:pt x="1242" y="658"/>
                    <a:pt x="1287" y="312"/>
                  </a:cubicBezTo>
                  <a:cubicBezTo>
                    <a:pt x="1314" y="117"/>
                    <a:pt x="1025" y="37"/>
                    <a:pt x="888" y="10"/>
                  </a:cubicBezTo>
                  <a:cubicBezTo>
                    <a:pt x="736" y="1"/>
                    <a:pt x="369" y="609"/>
                    <a:pt x="369" y="609"/>
                  </a:cubicBezTo>
                  <a:close/>
                </a:path>
              </a:pathLst>
            </a:custGeom>
            <a:solidFill>
              <a:srgbClr val="1817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6"/>
            <p:cNvSpPr/>
            <p:nvPr/>
          </p:nvSpPr>
          <p:spPr>
            <a:xfrm>
              <a:off x="7371899" y="2886256"/>
              <a:ext cx="186791" cy="200200"/>
            </a:xfrm>
            <a:custGeom>
              <a:avLst/>
              <a:gdLst/>
              <a:ahLst/>
              <a:cxnLst/>
              <a:rect l="l" t="t" r="r" b="b"/>
              <a:pathLst>
                <a:path w="1003" h="1075" extrusionOk="0">
                  <a:moveTo>
                    <a:pt x="369" y="1"/>
                  </a:moveTo>
                  <a:cubicBezTo>
                    <a:pt x="369" y="1"/>
                    <a:pt x="0" y="622"/>
                    <a:pt x="80" y="738"/>
                  </a:cubicBezTo>
                  <a:cubicBezTo>
                    <a:pt x="160" y="867"/>
                    <a:pt x="369" y="1075"/>
                    <a:pt x="529" y="960"/>
                  </a:cubicBezTo>
                  <a:cubicBezTo>
                    <a:pt x="666" y="853"/>
                    <a:pt x="853" y="636"/>
                    <a:pt x="1003" y="382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6"/>
            <p:cNvSpPr/>
            <p:nvPr/>
          </p:nvSpPr>
          <p:spPr>
            <a:xfrm>
              <a:off x="7101491" y="2669669"/>
              <a:ext cx="58105" cy="63133"/>
            </a:xfrm>
            <a:custGeom>
              <a:avLst/>
              <a:gdLst/>
              <a:ahLst/>
              <a:cxnLst/>
              <a:rect l="l" t="t" r="r" b="b"/>
              <a:pathLst>
                <a:path w="312" h="339" extrusionOk="0">
                  <a:moveTo>
                    <a:pt x="1" y="223"/>
                  </a:moveTo>
                  <a:lnTo>
                    <a:pt x="129" y="15"/>
                  </a:lnTo>
                  <a:cubicBezTo>
                    <a:pt x="138" y="1"/>
                    <a:pt x="152" y="1"/>
                    <a:pt x="160" y="1"/>
                  </a:cubicBezTo>
                  <a:lnTo>
                    <a:pt x="303" y="94"/>
                  </a:lnTo>
                  <a:cubicBezTo>
                    <a:pt x="303" y="94"/>
                    <a:pt x="312" y="107"/>
                    <a:pt x="303" y="117"/>
                  </a:cubicBezTo>
                  <a:lnTo>
                    <a:pt x="174" y="326"/>
                  </a:lnTo>
                  <a:cubicBezTo>
                    <a:pt x="174" y="338"/>
                    <a:pt x="160" y="338"/>
                    <a:pt x="152" y="338"/>
                  </a:cubicBezTo>
                  <a:lnTo>
                    <a:pt x="14" y="246"/>
                  </a:lnTo>
                  <a:cubicBezTo>
                    <a:pt x="1" y="246"/>
                    <a:pt x="1" y="232"/>
                    <a:pt x="1" y="2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7086592" y="2665759"/>
              <a:ext cx="44882" cy="47117"/>
            </a:xfrm>
            <a:custGeom>
              <a:avLst/>
              <a:gdLst/>
              <a:ahLst/>
              <a:cxnLst/>
              <a:rect l="l" t="t" r="r" b="b"/>
              <a:pathLst>
                <a:path w="241" h="253" extrusionOk="0">
                  <a:moveTo>
                    <a:pt x="1" y="128"/>
                  </a:moveTo>
                  <a:lnTo>
                    <a:pt x="72" y="13"/>
                  </a:lnTo>
                  <a:cubicBezTo>
                    <a:pt x="81" y="0"/>
                    <a:pt x="81" y="0"/>
                    <a:pt x="94" y="0"/>
                  </a:cubicBezTo>
                  <a:lnTo>
                    <a:pt x="117" y="0"/>
                  </a:lnTo>
                  <a:lnTo>
                    <a:pt x="232" y="71"/>
                  </a:lnTo>
                  <a:cubicBezTo>
                    <a:pt x="240" y="71"/>
                    <a:pt x="240" y="80"/>
                    <a:pt x="240" y="93"/>
                  </a:cubicBezTo>
                  <a:lnTo>
                    <a:pt x="240" y="115"/>
                  </a:lnTo>
                  <a:lnTo>
                    <a:pt x="174" y="231"/>
                  </a:lnTo>
                  <a:cubicBezTo>
                    <a:pt x="160" y="244"/>
                    <a:pt x="160" y="244"/>
                    <a:pt x="152" y="244"/>
                  </a:cubicBezTo>
                  <a:cubicBezTo>
                    <a:pt x="138" y="253"/>
                    <a:pt x="130" y="253"/>
                    <a:pt x="130" y="244"/>
                  </a:cubicBezTo>
                  <a:lnTo>
                    <a:pt x="94" y="231"/>
                  </a:lnTo>
                  <a:lnTo>
                    <a:pt x="117" y="187"/>
                  </a:lnTo>
                  <a:lnTo>
                    <a:pt x="138" y="195"/>
                  </a:lnTo>
                  <a:lnTo>
                    <a:pt x="197" y="107"/>
                  </a:lnTo>
                  <a:lnTo>
                    <a:pt x="103" y="48"/>
                  </a:lnTo>
                  <a:lnTo>
                    <a:pt x="45" y="151"/>
                  </a:lnTo>
                  <a:lnTo>
                    <a:pt x="72" y="151"/>
                  </a:lnTo>
                  <a:lnTo>
                    <a:pt x="45" y="195"/>
                  </a:lnTo>
                  <a:lnTo>
                    <a:pt x="15" y="173"/>
                  </a:lnTo>
                  <a:cubicBezTo>
                    <a:pt x="1" y="173"/>
                    <a:pt x="1" y="164"/>
                    <a:pt x="1" y="1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7485128" y="2902086"/>
              <a:ext cx="57918" cy="62202"/>
            </a:xfrm>
            <a:custGeom>
              <a:avLst/>
              <a:gdLst/>
              <a:ahLst/>
              <a:cxnLst/>
              <a:rect l="l" t="t" r="r" b="b"/>
              <a:pathLst>
                <a:path w="311" h="334" extrusionOk="0">
                  <a:moveTo>
                    <a:pt x="13" y="217"/>
                  </a:moveTo>
                  <a:lnTo>
                    <a:pt x="142" y="10"/>
                  </a:lnTo>
                  <a:cubicBezTo>
                    <a:pt x="142" y="0"/>
                    <a:pt x="151" y="0"/>
                    <a:pt x="165" y="0"/>
                  </a:cubicBezTo>
                  <a:lnTo>
                    <a:pt x="302" y="80"/>
                  </a:lnTo>
                  <a:cubicBezTo>
                    <a:pt x="311" y="90"/>
                    <a:pt x="311" y="102"/>
                    <a:pt x="311" y="111"/>
                  </a:cubicBezTo>
                  <a:lnTo>
                    <a:pt x="187" y="320"/>
                  </a:lnTo>
                  <a:cubicBezTo>
                    <a:pt x="173" y="334"/>
                    <a:pt x="165" y="334"/>
                    <a:pt x="151" y="320"/>
                  </a:cubicBezTo>
                  <a:lnTo>
                    <a:pt x="13" y="240"/>
                  </a:lnTo>
                  <a:cubicBezTo>
                    <a:pt x="13" y="240"/>
                    <a:pt x="1" y="227"/>
                    <a:pt x="1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7470229" y="2895382"/>
              <a:ext cx="47303" cy="48979"/>
            </a:xfrm>
            <a:custGeom>
              <a:avLst/>
              <a:gdLst/>
              <a:ahLst/>
              <a:cxnLst/>
              <a:rect l="l" t="t" r="r" b="b"/>
              <a:pathLst>
                <a:path w="254" h="263" extrusionOk="0">
                  <a:moveTo>
                    <a:pt x="14" y="138"/>
                  </a:moveTo>
                  <a:lnTo>
                    <a:pt x="81" y="23"/>
                  </a:lnTo>
                  <a:cubicBezTo>
                    <a:pt x="81" y="9"/>
                    <a:pt x="93" y="9"/>
                    <a:pt x="107" y="9"/>
                  </a:cubicBezTo>
                  <a:cubicBezTo>
                    <a:pt x="107" y="1"/>
                    <a:pt x="116" y="1"/>
                    <a:pt x="129" y="9"/>
                  </a:cubicBezTo>
                  <a:lnTo>
                    <a:pt x="231" y="81"/>
                  </a:lnTo>
                  <a:cubicBezTo>
                    <a:pt x="245" y="81"/>
                    <a:pt x="253" y="89"/>
                    <a:pt x="253" y="89"/>
                  </a:cubicBezTo>
                  <a:cubicBezTo>
                    <a:pt x="253" y="103"/>
                    <a:pt x="253" y="116"/>
                    <a:pt x="245" y="126"/>
                  </a:cubicBezTo>
                  <a:lnTo>
                    <a:pt x="222" y="174"/>
                  </a:lnTo>
                  <a:lnTo>
                    <a:pt x="173" y="147"/>
                  </a:lnTo>
                  <a:lnTo>
                    <a:pt x="196" y="116"/>
                  </a:lnTo>
                  <a:lnTo>
                    <a:pt x="116" y="58"/>
                  </a:lnTo>
                  <a:lnTo>
                    <a:pt x="58" y="147"/>
                  </a:lnTo>
                  <a:lnTo>
                    <a:pt x="187" y="232"/>
                  </a:lnTo>
                  <a:lnTo>
                    <a:pt x="165" y="263"/>
                  </a:lnTo>
                  <a:lnTo>
                    <a:pt x="22" y="183"/>
                  </a:lnTo>
                  <a:cubicBezTo>
                    <a:pt x="14" y="183"/>
                    <a:pt x="14" y="174"/>
                    <a:pt x="1" y="161"/>
                  </a:cubicBezTo>
                  <a:cubicBezTo>
                    <a:pt x="1" y="161"/>
                    <a:pt x="1" y="147"/>
                    <a:pt x="14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7273569" y="2758129"/>
              <a:ext cx="76914" cy="105221"/>
            </a:xfrm>
            <a:custGeom>
              <a:avLst/>
              <a:gdLst/>
              <a:ahLst/>
              <a:cxnLst/>
              <a:rect l="l" t="t" r="r" b="b"/>
              <a:pathLst>
                <a:path w="413" h="565" extrusionOk="0">
                  <a:moveTo>
                    <a:pt x="22" y="320"/>
                  </a:moveTo>
                  <a:lnTo>
                    <a:pt x="102" y="197"/>
                  </a:lnTo>
                  <a:lnTo>
                    <a:pt x="182" y="58"/>
                  </a:lnTo>
                  <a:cubicBezTo>
                    <a:pt x="195" y="23"/>
                    <a:pt x="240" y="10"/>
                    <a:pt x="275" y="37"/>
                  </a:cubicBezTo>
                  <a:cubicBezTo>
                    <a:pt x="311" y="10"/>
                    <a:pt x="332" y="1"/>
                    <a:pt x="355" y="10"/>
                  </a:cubicBezTo>
                  <a:lnTo>
                    <a:pt x="412" y="46"/>
                  </a:lnTo>
                  <a:lnTo>
                    <a:pt x="262" y="289"/>
                  </a:lnTo>
                  <a:lnTo>
                    <a:pt x="88" y="564"/>
                  </a:lnTo>
                  <a:lnTo>
                    <a:pt x="45" y="543"/>
                  </a:lnTo>
                  <a:cubicBezTo>
                    <a:pt x="22" y="529"/>
                    <a:pt x="31" y="458"/>
                    <a:pt x="45" y="427"/>
                  </a:cubicBezTo>
                  <a:cubicBezTo>
                    <a:pt x="9" y="405"/>
                    <a:pt x="0" y="357"/>
                    <a:pt x="22" y="3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7296661" y="2824428"/>
              <a:ext cx="21603" cy="24024"/>
            </a:xfrm>
            <a:custGeom>
              <a:avLst/>
              <a:gdLst/>
              <a:ahLst/>
              <a:cxnLst/>
              <a:rect l="l" t="t" r="r" b="b"/>
              <a:pathLst>
                <a:path w="116" h="129" extrusionOk="0">
                  <a:moveTo>
                    <a:pt x="13" y="36"/>
                  </a:moveTo>
                  <a:cubicBezTo>
                    <a:pt x="36" y="13"/>
                    <a:pt x="58" y="1"/>
                    <a:pt x="81" y="22"/>
                  </a:cubicBezTo>
                  <a:cubicBezTo>
                    <a:pt x="116" y="36"/>
                    <a:pt x="116" y="71"/>
                    <a:pt x="107" y="93"/>
                  </a:cubicBezTo>
                  <a:cubicBezTo>
                    <a:pt x="93" y="116"/>
                    <a:pt x="58" y="128"/>
                    <a:pt x="36" y="102"/>
                  </a:cubicBezTo>
                  <a:cubicBezTo>
                    <a:pt x="13" y="93"/>
                    <a:pt x="1" y="58"/>
                    <a:pt x="13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7327203" y="2777311"/>
              <a:ext cx="20858" cy="21603"/>
            </a:xfrm>
            <a:custGeom>
              <a:avLst/>
              <a:gdLst/>
              <a:ahLst/>
              <a:cxnLst/>
              <a:rect l="l" t="t" r="r" b="b"/>
              <a:pathLst>
                <a:path w="112" h="116" extrusionOk="0">
                  <a:moveTo>
                    <a:pt x="9" y="35"/>
                  </a:moveTo>
                  <a:cubicBezTo>
                    <a:pt x="23" y="0"/>
                    <a:pt x="54" y="0"/>
                    <a:pt x="81" y="14"/>
                  </a:cubicBezTo>
                  <a:cubicBezTo>
                    <a:pt x="103" y="22"/>
                    <a:pt x="112" y="58"/>
                    <a:pt x="103" y="80"/>
                  </a:cubicBezTo>
                  <a:cubicBezTo>
                    <a:pt x="81" y="102"/>
                    <a:pt x="54" y="115"/>
                    <a:pt x="23" y="102"/>
                  </a:cubicBezTo>
                  <a:cubicBezTo>
                    <a:pt x="1" y="80"/>
                    <a:pt x="1" y="58"/>
                    <a:pt x="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7266864" y="2833367"/>
              <a:ext cx="25886" cy="10057"/>
            </a:xfrm>
            <a:custGeom>
              <a:avLst/>
              <a:gdLst/>
              <a:ahLst/>
              <a:cxnLst/>
              <a:rect l="l" t="t" r="r" b="b"/>
              <a:pathLst>
                <a:path w="139" h="54" extrusionOk="0">
                  <a:moveTo>
                    <a:pt x="1" y="32"/>
                  </a:moveTo>
                  <a:lnTo>
                    <a:pt x="124" y="1"/>
                  </a:lnTo>
                  <a:lnTo>
                    <a:pt x="138" y="23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7266864" y="2837464"/>
              <a:ext cx="6891" cy="10988"/>
            </a:xfrm>
            <a:custGeom>
              <a:avLst/>
              <a:gdLst/>
              <a:ahLst/>
              <a:cxnLst/>
              <a:rect l="l" t="t" r="r" b="b"/>
              <a:pathLst>
                <a:path w="37" h="59" extrusionOk="0">
                  <a:moveTo>
                    <a:pt x="22" y="1"/>
                  </a:moveTo>
                  <a:lnTo>
                    <a:pt x="36" y="58"/>
                  </a:lnTo>
                  <a:lnTo>
                    <a:pt x="9" y="58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6724559" y="2922572"/>
              <a:ext cx="397048" cy="884046"/>
            </a:xfrm>
            <a:custGeom>
              <a:avLst/>
              <a:gdLst/>
              <a:ahLst/>
              <a:cxnLst/>
              <a:rect l="l" t="t" r="r" b="b"/>
              <a:pathLst>
                <a:path w="2132" h="4747" extrusionOk="0">
                  <a:moveTo>
                    <a:pt x="1" y="339"/>
                  </a:moveTo>
                  <a:lnTo>
                    <a:pt x="600" y="175"/>
                  </a:lnTo>
                  <a:lnTo>
                    <a:pt x="1195" y="1"/>
                  </a:lnTo>
                  <a:lnTo>
                    <a:pt x="1656" y="1870"/>
                  </a:lnTo>
                  <a:lnTo>
                    <a:pt x="1532" y="1985"/>
                  </a:lnTo>
                  <a:lnTo>
                    <a:pt x="2131" y="4262"/>
                  </a:lnTo>
                  <a:lnTo>
                    <a:pt x="1874" y="4746"/>
                  </a:lnTo>
                  <a:lnTo>
                    <a:pt x="1404" y="4470"/>
                  </a:lnTo>
                  <a:lnTo>
                    <a:pt x="738" y="2203"/>
                  </a:lnTo>
                  <a:lnTo>
                    <a:pt x="564" y="2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6836297" y="2922572"/>
              <a:ext cx="285308" cy="884046"/>
            </a:xfrm>
            <a:custGeom>
              <a:avLst/>
              <a:gdLst/>
              <a:ahLst/>
              <a:cxnLst/>
              <a:rect l="l" t="t" r="r" b="b"/>
              <a:pathLst>
                <a:path w="1532" h="4747" extrusionOk="0">
                  <a:moveTo>
                    <a:pt x="0" y="175"/>
                  </a:moveTo>
                  <a:lnTo>
                    <a:pt x="595" y="1"/>
                  </a:lnTo>
                  <a:lnTo>
                    <a:pt x="1056" y="1870"/>
                  </a:lnTo>
                  <a:lnTo>
                    <a:pt x="932" y="1985"/>
                  </a:lnTo>
                  <a:lnTo>
                    <a:pt x="1531" y="4262"/>
                  </a:lnTo>
                  <a:lnTo>
                    <a:pt x="1274" y="474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6544473" y="2601322"/>
              <a:ext cx="572106" cy="581232"/>
            </a:xfrm>
            <a:custGeom>
              <a:avLst/>
              <a:gdLst/>
              <a:ahLst/>
              <a:cxnLst/>
              <a:rect l="l" t="t" r="r" b="b"/>
              <a:pathLst>
                <a:path w="3072" h="3121" extrusionOk="0">
                  <a:moveTo>
                    <a:pt x="1127" y="310"/>
                  </a:moveTo>
                  <a:cubicBezTo>
                    <a:pt x="1127" y="310"/>
                    <a:pt x="0" y="621"/>
                    <a:pt x="23" y="1096"/>
                  </a:cubicBezTo>
                  <a:cubicBezTo>
                    <a:pt x="58" y="1580"/>
                    <a:pt x="218" y="2592"/>
                    <a:pt x="564" y="2774"/>
                  </a:cubicBezTo>
                  <a:cubicBezTo>
                    <a:pt x="1207" y="3120"/>
                    <a:pt x="2499" y="2752"/>
                    <a:pt x="2868" y="2131"/>
                  </a:cubicBezTo>
                  <a:cubicBezTo>
                    <a:pt x="3071" y="1797"/>
                    <a:pt x="2682" y="843"/>
                    <a:pt x="2463" y="417"/>
                  </a:cubicBezTo>
                  <a:cubicBezTo>
                    <a:pt x="2246" y="0"/>
                    <a:pt x="1127" y="310"/>
                    <a:pt x="1127" y="310"/>
                  </a:cubicBezTo>
                  <a:close/>
                  <a:moveTo>
                    <a:pt x="1207" y="621"/>
                  </a:moveTo>
                  <a:cubicBezTo>
                    <a:pt x="1207" y="621"/>
                    <a:pt x="910" y="705"/>
                    <a:pt x="910" y="785"/>
                  </a:cubicBezTo>
                  <a:cubicBezTo>
                    <a:pt x="897" y="865"/>
                    <a:pt x="919" y="1039"/>
                    <a:pt x="999" y="1060"/>
                  </a:cubicBezTo>
                  <a:cubicBezTo>
                    <a:pt x="1150" y="1096"/>
                    <a:pt x="1496" y="1003"/>
                    <a:pt x="1611" y="888"/>
                  </a:cubicBezTo>
                  <a:cubicBezTo>
                    <a:pt x="1670" y="820"/>
                    <a:pt x="1598" y="670"/>
                    <a:pt x="1554" y="613"/>
                  </a:cubicBezTo>
                  <a:cubicBezTo>
                    <a:pt x="1510" y="541"/>
                    <a:pt x="1207" y="621"/>
                    <a:pt x="1207" y="62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6569987" y="2642480"/>
              <a:ext cx="510277" cy="540074"/>
            </a:xfrm>
            <a:custGeom>
              <a:avLst/>
              <a:gdLst/>
              <a:ahLst/>
              <a:cxnLst/>
              <a:rect l="l" t="t" r="r" b="b"/>
              <a:pathLst>
                <a:path w="2740" h="2900" extrusionOk="0">
                  <a:moveTo>
                    <a:pt x="414" y="2543"/>
                  </a:moveTo>
                  <a:cubicBezTo>
                    <a:pt x="414" y="2553"/>
                    <a:pt x="427" y="2553"/>
                    <a:pt x="427" y="2553"/>
                  </a:cubicBezTo>
                  <a:cubicBezTo>
                    <a:pt x="1070" y="2899"/>
                    <a:pt x="2362" y="2531"/>
                    <a:pt x="2731" y="1910"/>
                  </a:cubicBezTo>
                  <a:cubicBezTo>
                    <a:pt x="2740" y="1910"/>
                    <a:pt x="2740" y="1900"/>
                    <a:pt x="2740" y="1900"/>
                  </a:cubicBezTo>
                  <a:cubicBezTo>
                    <a:pt x="2740" y="1474"/>
                    <a:pt x="2465" y="769"/>
                    <a:pt x="2291" y="427"/>
                  </a:cubicBezTo>
                  <a:cubicBezTo>
                    <a:pt x="2074" y="1"/>
                    <a:pt x="1035" y="289"/>
                    <a:pt x="1035" y="289"/>
                  </a:cubicBezTo>
                  <a:cubicBezTo>
                    <a:pt x="1035" y="289"/>
                    <a:pt x="1" y="573"/>
                    <a:pt x="46" y="1048"/>
                  </a:cubicBezTo>
                  <a:cubicBezTo>
                    <a:pt x="68" y="1439"/>
                    <a:pt x="196" y="2184"/>
                    <a:pt x="414" y="2543"/>
                  </a:cubicBezTo>
                  <a:close/>
                  <a:moveTo>
                    <a:pt x="1070" y="400"/>
                  </a:moveTo>
                  <a:cubicBezTo>
                    <a:pt x="1070" y="400"/>
                    <a:pt x="773" y="484"/>
                    <a:pt x="773" y="564"/>
                  </a:cubicBezTo>
                  <a:cubicBezTo>
                    <a:pt x="760" y="644"/>
                    <a:pt x="782" y="818"/>
                    <a:pt x="862" y="839"/>
                  </a:cubicBezTo>
                  <a:cubicBezTo>
                    <a:pt x="1013" y="875"/>
                    <a:pt x="1359" y="782"/>
                    <a:pt x="1474" y="667"/>
                  </a:cubicBezTo>
                  <a:cubicBezTo>
                    <a:pt x="1533" y="599"/>
                    <a:pt x="1461" y="449"/>
                    <a:pt x="1417" y="392"/>
                  </a:cubicBezTo>
                  <a:cubicBezTo>
                    <a:pt x="1373" y="320"/>
                    <a:pt x="1070" y="400"/>
                    <a:pt x="1070" y="40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6569987" y="2696300"/>
              <a:ext cx="313429" cy="453849"/>
            </a:xfrm>
            <a:custGeom>
              <a:avLst/>
              <a:gdLst/>
              <a:ahLst/>
              <a:cxnLst/>
              <a:rect l="l" t="t" r="r" b="b"/>
              <a:pathLst>
                <a:path w="1683" h="2437" extrusionOk="0">
                  <a:moveTo>
                    <a:pt x="414" y="2254"/>
                  </a:moveTo>
                  <a:cubicBezTo>
                    <a:pt x="414" y="2264"/>
                    <a:pt x="427" y="2264"/>
                    <a:pt x="427" y="2264"/>
                  </a:cubicBezTo>
                  <a:cubicBezTo>
                    <a:pt x="747" y="2437"/>
                    <a:pt x="1230" y="2428"/>
                    <a:pt x="1683" y="2299"/>
                  </a:cubicBezTo>
                  <a:lnTo>
                    <a:pt x="1186" y="515"/>
                  </a:lnTo>
                  <a:cubicBezTo>
                    <a:pt x="1070" y="550"/>
                    <a:pt x="947" y="564"/>
                    <a:pt x="862" y="550"/>
                  </a:cubicBezTo>
                  <a:cubicBezTo>
                    <a:pt x="782" y="529"/>
                    <a:pt x="760" y="355"/>
                    <a:pt x="773" y="275"/>
                  </a:cubicBezTo>
                  <a:cubicBezTo>
                    <a:pt x="773" y="195"/>
                    <a:pt x="1070" y="111"/>
                    <a:pt x="1070" y="111"/>
                  </a:cubicBezTo>
                  <a:lnTo>
                    <a:pt x="1035" y="0"/>
                  </a:lnTo>
                  <a:cubicBezTo>
                    <a:pt x="1035" y="0"/>
                    <a:pt x="1" y="284"/>
                    <a:pt x="46" y="759"/>
                  </a:cubicBezTo>
                  <a:cubicBezTo>
                    <a:pt x="68" y="1150"/>
                    <a:pt x="196" y="1895"/>
                    <a:pt x="414" y="2254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6526967" y="2378962"/>
              <a:ext cx="407849" cy="402635"/>
            </a:xfrm>
            <a:custGeom>
              <a:avLst/>
              <a:gdLst/>
              <a:ahLst/>
              <a:cxnLst/>
              <a:rect l="l" t="t" r="r" b="b"/>
              <a:pathLst>
                <a:path w="2190" h="2162" extrusionOk="0">
                  <a:moveTo>
                    <a:pt x="1035" y="9"/>
                  </a:moveTo>
                  <a:lnTo>
                    <a:pt x="1049" y="0"/>
                  </a:lnTo>
                  <a:lnTo>
                    <a:pt x="1062" y="0"/>
                  </a:lnTo>
                  <a:lnTo>
                    <a:pt x="1071" y="0"/>
                  </a:lnTo>
                  <a:lnTo>
                    <a:pt x="1084" y="0"/>
                  </a:lnTo>
                  <a:lnTo>
                    <a:pt x="1106" y="0"/>
                  </a:lnTo>
                  <a:lnTo>
                    <a:pt x="1129" y="0"/>
                  </a:lnTo>
                  <a:cubicBezTo>
                    <a:pt x="1199" y="9"/>
                    <a:pt x="1266" y="9"/>
                    <a:pt x="1338" y="31"/>
                  </a:cubicBezTo>
                  <a:lnTo>
                    <a:pt x="1359" y="31"/>
                  </a:lnTo>
                  <a:cubicBezTo>
                    <a:pt x="1373" y="31"/>
                    <a:pt x="1373" y="44"/>
                    <a:pt x="1381" y="44"/>
                  </a:cubicBezTo>
                  <a:lnTo>
                    <a:pt x="1395" y="44"/>
                  </a:lnTo>
                  <a:lnTo>
                    <a:pt x="1404" y="44"/>
                  </a:lnTo>
                  <a:cubicBezTo>
                    <a:pt x="1417" y="44"/>
                    <a:pt x="1417" y="58"/>
                    <a:pt x="1430" y="58"/>
                  </a:cubicBezTo>
                  <a:cubicBezTo>
                    <a:pt x="1488" y="66"/>
                    <a:pt x="1532" y="89"/>
                    <a:pt x="1590" y="124"/>
                  </a:cubicBezTo>
                  <a:lnTo>
                    <a:pt x="1604" y="124"/>
                  </a:lnTo>
                  <a:lnTo>
                    <a:pt x="1612" y="138"/>
                  </a:lnTo>
                  <a:lnTo>
                    <a:pt x="1625" y="138"/>
                  </a:lnTo>
                  <a:lnTo>
                    <a:pt x="1635" y="146"/>
                  </a:lnTo>
                  <a:lnTo>
                    <a:pt x="1648" y="146"/>
                  </a:lnTo>
                  <a:lnTo>
                    <a:pt x="1648" y="160"/>
                  </a:lnTo>
                  <a:cubicBezTo>
                    <a:pt x="1879" y="283"/>
                    <a:pt x="2061" y="515"/>
                    <a:pt x="2141" y="795"/>
                  </a:cubicBezTo>
                  <a:cubicBezTo>
                    <a:pt x="2190" y="976"/>
                    <a:pt x="2190" y="1162"/>
                    <a:pt x="2153" y="1336"/>
                  </a:cubicBezTo>
                  <a:lnTo>
                    <a:pt x="2153" y="1344"/>
                  </a:lnTo>
                  <a:cubicBezTo>
                    <a:pt x="2141" y="1344"/>
                    <a:pt x="2141" y="1358"/>
                    <a:pt x="2141" y="1358"/>
                  </a:cubicBezTo>
                  <a:lnTo>
                    <a:pt x="2141" y="1381"/>
                  </a:lnTo>
                  <a:cubicBezTo>
                    <a:pt x="2131" y="1389"/>
                    <a:pt x="2131" y="1389"/>
                    <a:pt x="2131" y="1402"/>
                  </a:cubicBezTo>
                  <a:cubicBezTo>
                    <a:pt x="2096" y="1389"/>
                    <a:pt x="2051" y="1389"/>
                    <a:pt x="2003" y="1389"/>
                  </a:cubicBezTo>
                  <a:cubicBezTo>
                    <a:pt x="2003" y="1381"/>
                    <a:pt x="2016" y="1367"/>
                    <a:pt x="2016" y="1358"/>
                  </a:cubicBezTo>
                  <a:cubicBezTo>
                    <a:pt x="2016" y="1344"/>
                    <a:pt x="2030" y="1336"/>
                    <a:pt x="2030" y="1336"/>
                  </a:cubicBezTo>
                  <a:cubicBezTo>
                    <a:pt x="2061" y="1194"/>
                    <a:pt x="2061" y="1070"/>
                    <a:pt x="2051" y="941"/>
                  </a:cubicBezTo>
                  <a:cubicBezTo>
                    <a:pt x="2038" y="896"/>
                    <a:pt x="2030" y="861"/>
                    <a:pt x="2016" y="826"/>
                  </a:cubicBezTo>
                  <a:cubicBezTo>
                    <a:pt x="1994" y="746"/>
                    <a:pt x="1959" y="666"/>
                    <a:pt x="1923" y="586"/>
                  </a:cubicBezTo>
                  <a:cubicBezTo>
                    <a:pt x="1887" y="541"/>
                    <a:pt x="1865" y="506"/>
                    <a:pt x="1821" y="457"/>
                  </a:cubicBezTo>
                  <a:cubicBezTo>
                    <a:pt x="1785" y="412"/>
                    <a:pt x="1750" y="377"/>
                    <a:pt x="1705" y="342"/>
                  </a:cubicBezTo>
                  <a:cubicBezTo>
                    <a:pt x="1670" y="310"/>
                    <a:pt x="1625" y="283"/>
                    <a:pt x="1590" y="262"/>
                  </a:cubicBezTo>
                  <a:lnTo>
                    <a:pt x="1577" y="253"/>
                  </a:lnTo>
                  <a:lnTo>
                    <a:pt x="1568" y="240"/>
                  </a:lnTo>
                  <a:lnTo>
                    <a:pt x="1555" y="240"/>
                  </a:lnTo>
                  <a:lnTo>
                    <a:pt x="1545" y="240"/>
                  </a:lnTo>
                  <a:lnTo>
                    <a:pt x="1545" y="230"/>
                  </a:lnTo>
                  <a:cubicBezTo>
                    <a:pt x="1488" y="204"/>
                    <a:pt x="1439" y="182"/>
                    <a:pt x="1381" y="173"/>
                  </a:cubicBezTo>
                  <a:lnTo>
                    <a:pt x="1373" y="173"/>
                  </a:lnTo>
                  <a:lnTo>
                    <a:pt x="1359" y="160"/>
                  </a:lnTo>
                  <a:lnTo>
                    <a:pt x="1346" y="160"/>
                  </a:lnTo>
                  <a:lnTo>
                    <a:pt x="1338" y="160"/>
                  </a:lnTo>
                  <a:lnTo>
                    <a:pt x="1324" y="146"/>
                  </a:lnTo>
                  <a:lnTo>
                    <a:pt x="1315" y="146"/>
                  </a:lnTo>
                  <a:lnTo>
                    <a:pt x="1301" y="146"/>
                  </a:lnTo>
                  <a:cubicBezTo>
                    <a:pt x="1244" y="138"/>
                    <a:pt x="1178" y="124"/>
                    <a:pt x="1119" y="124"/>
                  </a:cubicBezTo>
                  <a:lnTo>
                    <a:pt x="1106" y="124"/>
                  </a:lnTo>
                  <a:lnTo>
                    <a:pt x="1093" y="124"/>
                  </a:lnTo>
                  <a:lnTo>
                    <a:pt x="1084" y="124"/>
                  </a:lnTo>
                  <a:cubicBezTo>
                    <a:pt x="1035" y="124"/>
                    <a:pt x="978" y="138"/>
                    <a:pt x="924" y="138"/>
                  </a:cubicBezTo>
                  <a:cubicBezTo>
                    <a:pt x="867" y="146"/>
                    <a:pt x="818" y="173"/>
                    <a:pt x="760" y="182"/>
                  </a:cubicBezTo>
                  <a:cubicBezTo>
                    <a:pt x="715" y="204"/>
                    <a:pt x="658" y="230"/>
                    <a:pt x="609" y="253"/>
                  </a:cubicBezTo>
                  <a:cubicBezTo>
                    <a:pt x="543" y="297"/>
                    <a:pt x="472" y="355"/>
                    <a:pt x="414" y="412"/>
                  </a:cubicBezTo>
                  <a:cubicBezTo>
                    <a:pt x="392" y="435"/>
                    <a:pt x="356" y="470"/>
                    <a:pt x="334" y="506"/>
                  </a:cubicBezTo>
                  <a:lnTo>
                    <a:pt x="334" y="492"/>
                  </a:lnTo>
                  <a:cubicBezTo>
                    <a:pt x="254" y="608"/>
                    <a:pt x="197" y="723"/>
                    <a:pt x="174" y="852"/>
                  </a:cubicBezTo>
                  <a:lnTo>
                    <a:pt x="160" y="852"/>
                  </a:lnTo>
                  <a:lnTo>
                    <a:pt x="160" y="861"/>
                  </a:lnTo>
                  <a:lnTo>
                    <a:pt x="160" y="875"/>
                  </a:lnTo>
                  <a:cubicBezTo>
                    <a:pt x="139" y="967"/>
                    <a:pt x="139" y="1070"/>
                    <a:pt x="139" y="1162"/>
                  </a:cubicBezTo>
                  <a:cubicBezTo>
                    <a:pt x="152" y="1221"/>
                    <a:pt x="160" y="1278"/>
                    <a:pt x="174" y="1344"/>
                  </a:cubicBezTo>
                  <a:cubicBezTo>
                    <a:pt x="187" y="1381"/>
                    <a:pt x="197" y="1416"/>
                    <a:pt x="209" y="1447"/>
                  </a:cubicBezTo>
                  <a:cubicBezTo>
                    <a:pt x="254" y="1540"/>
                    <a:pt x="312" y="1633"/>
                    <a:pt x="383" y="1727"/>
                  </a:cubicBezTo>
                  <a:lnTo>
                    <a:pt x="392" y="1735"/>
                  </a:lnTo>
                  <a:cubicBezTo>
                    <a:pt x="405" y="1735"/>
                    <a:pt x="405" y="1748"/>
                    <a:pt x="405" y="1748"/>
                  </a:cubicBezTo>
                  <a:lnTo>
                    <a:pt x="414" y="1748"/>
                  </a:lnTo>
                  <a:cubicBezTo>
                    <a:pt x="414" y="1758"/>
                    <a:pt x="427" y="1758"/>
                    <a:pt x="427" y="1771"/>
                  </a:cubicBezTo>
                  <a:lnTo>
                    <a:pt x="441" y="1784"/>
                  </a:lnTo>
                  <a:lnTo>
                    <a:pt x="449" y="1793"/>
                  </a:lnTo>
                  <a:cubicBezTo>
                    <a:pt x="565" y="1899"/>
                    <a:pt x="703" y="1967"/>
                    <a:pt x="867" y="2014"/>
                  </a:cubicBezTo>
                  <a:cubicBezTo>
                    <a:pt x="1013" y="2046"/>
                    <a:pt x="1178" y="2046"/>
                    <a:pt x="1324" y="2014"/>
                  </a:cubicBezTo>
                  <a:lnTo>
                    <a:pt x="1338" y="2014"/>
                  </a:lnTo>
                  <a:cubicBezTo>
                    <a:pt x="1338" y="2014"/>
                    <a:pt x="1346" y="2014"/>
                    <a:pt x="1359" y="2002"/>
                  </a:cubicBezTo>
                  <a:lnTo>
                    <a:pt x="1373" y="2002"/>
                  </a:lnTo>
                  <a:lnTo>
                    <a:pt x="1381" y="2002"/>
                  </a:lnTo>
                  <a:lnTo>
                    <a:pt x="1395" y="2002"/>
                  </a:lnTo>
                  <a:cubicBezTo>
                    <a:pt x="1497" y="1967"/>
                    <a:pt x="1590" y="1908"/>
                    <a:pt x="1670" y="1850"/>
                  </a:cubicBezTo>
                  <a:cubicBezTo>
                    <a:pt x="1692" y="1887"/>
                    <a:pt x="1715" y="1930"/>
                    <a:pt x="1715" y="1967"/>
                  </a:cubicBezTo>
                  <a:cubicBezTo>
                    <a:pt x="1545" y="2094"/>
                    <a:pt x="1338" y="2161"/>
                    <a:pt x="1119" y="2161"/>
                  </a:cubicBezTo>
                  <a:lnTo>
                    <a:pt x="1106" y="2161"/>
                  </a:lnTo>
                  <a:cubicBezTo>
                    <a:pt x="1013" y="2161"/>
                    <a:pt x="924" y="2153"/>
                    <a:pt x="832" y="2126"/>
                  </a:cubicBezTo>
                  <a:cubicBezTo>
                    <a:pt x="738" y="2104"/>
                    <a:pt x="658" y="2073"/>
                    <a:pt x="565" y="2024"/>
                  </a:cubicBezTo>
                  <a:lnTo>
                    <a:pt x="556" y="2014"/>
                  </a:lnTo>
                  <a:cubicBezTo>
                    <a:pt x="326" y="1887"/>
                    <a:pt x="139" y="1655"/>
                    <a:pt x="59" y="1367"/>
                  </a:cubicBezTo>
                  <a:cubicBezTo>
                    <a:pt x="1" y="1194"/>
                    <a:pt x="1" y="1012"/>
                    <a:pt x="45" y="838"/>
                  </a:cubicBezTo>
                  <a:lnTo>
                    <a:pt x="45" y="816"/>
                  </a:lnTo>
                  <a:lnTo>
                    <a:pt x="59" y="803"/>
                  </a:lnTo>
                  <a:lnTo>
                    <a:pt x="59" y="795"/>
                  </a:lnTo>
                  <a:cubicBezTo>
                    <a:pt x="103" y="621"/>
                    <a:pt x="197" y="457"/>
                    <a:pt x="326" y="332"/>
                  </a:cubicBezTo>
                  <a:cubicBezTo>
                    <a:pt x="521" y="124"/>
                    <a:pt x="783" y="23"/>
                    <a:pt x="1035" y="9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6439438" y="1448178"/>
              <a:ext cx="1379052" cy="1089646"/>
            </a:xfrm>
            <a:custGeom>
              <a:avLst/>
              <a:gdLst/>
              <a:ahLst/>
              <a:cxnLst/>
              <a:rect l="l" t="t" r="r" b="b"/>
              <a:pathLst>
                <a:path w="7405" h="5851" extrusionOk="0">
                  <a:moveTo>
                    <a:pt x="4408" y="1473"/>
                  </a:moveTo>
                  <a:cubicBezTo>
                    <a:pt x="4408" y="1473"/>
                    <a:pt x="253" y="4203"/>
                    <a:pt x="125" y="4435"/>
                  </a:cubicBezTo>
                  <a:cubicBezTo>
                    <a:pt x="1" y="4660"/>
                    <a:pt x="147" y="5087"/>
                    <a:pt x="493" y="5468"/>
                  </a:cubicBezTo>
                  <a:cubicBezTo>
                    <a:pt x="853" y="5850"/>
                    <a:pt x="1026" y="5721"/>
                    <a:pt x="1222" y="5677"/>
                  </a:cubicBezTo>
                  <a:cubicBezTo>
                    <a:pt x="1425" y="5642"/>
                    <a:pt x="4258" y="3857"/>
                    <a:pt x="5020" y="3684"/>
                  </a:cubicBezTo>
                  <a:lnTo>
                    <a:pt x="5766" y="3511"/>
                  </a:lnTo>
                  <a:cubicBezTo>
                    <a:pt x="5766" y="3511"/>
                    <a:pt x="7404" y="2579"/>
                    <a:pt x="7288" y="1967"/>
                  </a:cubicBezTo>
                  <a:cubicBezTo>
                    <a:pt x="7160" y="1372"/>
                    <a:pt x="4625" y="0"/>
                    <a:pt x="4408" y="1473"/>
                  </a:cubicBezTo>
                  <a:close/>
                </a:path>
              </a:pathLst>
            </a:custGeom>
            <a:solidFill>
              <a:srgbClr val="E2B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6441115" y="1613365"/>
              <a:ext cx="1181273" cy="825196"/>
            </a:xfrm>
            <a:custGeom>
              <a:avLst/>
              <a:gdLst/>
              <a:ahLst/>
              <a:cxnLst/>
              <a:rect l="l" t="t" r="r" b="b"/>
              <a:pathLst>
                <a:path w="6343" h="4431" extrusionOk="0">
                  <a:moveTo>
                    <a:pt x="4399" y="586"/>
                  </a:moveTo>
                  <a:cubicBezTo>
                    <a:pt x="4399" y="586"/>
                    <a:pt x="244" y="3316"/>
                    <a:pt x="116" y="3548"/>
                  </a:cubicBezTo>
                  <a:cubicBezTo>
                    <a:pt x="0" y="3743"/>
                    <a:pt x="107" y="4097"/>
                    <a:pt x="369" y="4431"/>
                  </a:cubicBezTo>
                  <a:lnTo>
                    <a:pt x="6343" y="263"/>
                  </a:lnTo>
                  <a:cubicBezTo>
                    <a:pt x="5468" y="1"/>
                    <a:pt x="4399" y="586"/>
                    <a:pt x="4399" y="586"/>
                  </a:cubicBezTo>
                  <a:close/>
                </a:path>
              </a:pathLst>
            </a:custGeom>
            <a:solidFill>
              <a:srgbClr val="E6BD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6488231" y="2224390"/>
              <a:ext cx="229997" cy="253090"/>
            </a:xfrm>
            <a:custGeom>
              <a:avLst/>
              <a:gdLst/>
              <a:ahLst/>
              <a:cxnLst/>
              <a:rect l="l" t="t" r="r" b="b"/>
              <a:pathLst>
                <a:path w="1235" h="1359" extrusionOk="0">
                  <a:moveTo>
                    <a:pt x="706" y="35"/>
                  </a:moveTo>
                  <a:lnTo>
                    <a:pt x="1235" y="976"/>
                  </a:lnTo>
                  <a:cubicBezTo>
                    <a:pt x="1235" y="976"/>
                    <a:pt x="773" y="1279"/>
                    <a:pt x="542" y="1314"/>
                  </a:cubicBezTo>
                  <a:cubicBezTo>
                    <a:pt x="311" y="1358"/>
                    <a:pt x="1" y="666"/>
                    <a:pt x="1" y="528"/>
                  </a:cubicBezTo>
                  <a:cubicBezTo>
                    <a:pt x="1" y="390"/>
                    <a:pt x="542" y="0"/>
                    <a:pt x="70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7912529" y="552033"/>
              <a:ext cx="996903" cy="1271596"/>
            </a:xfrm>
            <a:custGeom>
              <a:avLst/>
              <a:gdLst/>
              <a:ahLst/>
              <a:cxnLst/>
              <a:rect l="l" t="t" r="r" b="b"/>
              <a:pathLst>
                <a:path w="5353" h="6828" extrusionOk="0">
                  <a:moveTo>
                    <a:pt x="5353" y="1"/>
                  </a:moveTo>
                  <a:lnTo>
                    <a:pt x="0" y="1497"/>
                  </a:lnTo>
                  <a:lnTo>
                    <a:pt x="1482" y="6828"/>
                  </a:lnTo>
                  <a:lnTo>
                    <a:pt x="5353" y="5758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7912529" y="552033"/>
              <a:ext cx="996903" cy="773796"/>
            </a:xfrm>
            <a:custGeom>
              <a:avLst/>
              <a:gdLst/>
              <a:ahLst/>
              <a:cxnLst/>
              <a:rect l="l" t="t" r="r" b="b"/>
              <a:pathLst>
                <a:path w="5353" h="4155" extrusionOk="0">
                  <a:moveTo>
                    <a:pt x="5353" y="1"/>
                  </a:moveTo>
                  <a:lnTo>
                    <a:pt x="0" y="1497"/>
                  </a:lnTo>
                  <a:lnTo>
                    <a:pt x="746" y="4155"/>
                  </a:lnTo>
                  <a:lnTo>
                    <a:pt x="5353" y="2877"/>
                  </a:lnTo>
                  <a:close/>
                </a:path>
              </a:pathLst>
            </a:custGeom>
            <a:solidFill>
              <a:srgbClr val="6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7751252" y="884269"/>
              <a:ext cx="437274" cy="988150"/>
            </a:xfrm>
            <a:custGeom>
              <a:avLst/>
              <a:gdLst/>
              <a:ahLst/>
              <a:cxnLst/>
              <a:rect l="l" t="t" r="r" b="b"/>
              <a:pathLst>
                <a:path w="2348" h="5306" extrusionOk="0">
                  <a:moveTo>
                    <a:pt x="0" y="263"/>
                  </a:moveTo>
                  <a:lnTo>
                    <a:pt x="955" y="1"/>
                  </a:lnTo>
                  <a:lnTo>
                    <a:pt x="2348" y="5044"/>
                  </a:lnTo>
                  <a:lnTo>
                    <a:pt x="1407" y="53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8227260" y="1491197"/>
              <a:ext cx="216775" cy="218451"/>
            </a:xfrm>
            <a:custGeom>
              <a:avLst/>
              <a:gdLst/>
              <a:ahLst/>
              <a:cxnLst/>
              <a:rect l="l" t="t" r="r" b="b"/>
              <a:pathLst>
                <a:path w="1164" h="1173" extrusionOk="0">
                  <a:moveTo>
                    <a:pt x="436" y="80"/>
                  </a:moveTo>
                  <a:cubicBezTo>
                    <a:pt x="715" y="0"/>
                    <a:pt x="1013" y="173"/>
                    <a:pt x="1084" y="449"/>
                  </a:cubicBezTo>
                  <a:cubicBezTo>
                    <a:pt x="1164" y="724"/>
                    <a:pt x="1004" y="1012"/>
                    <a:pt x="724" y="1092"/>
                  </a:cubicBezTo>
                  <a:cubicBezTo>
                    <a:pt x="436" y="1172"/>
                    <a:pt x="152" y="998"/>
                    <a:pt x="80" y="724"/>
                  </a:cubicBezTo>
                  <a:cubicBezTo>
                    <a:pt x="1" y="449"/>
                    <a:pt x="160" y="160"/>
                    <a:pt x="436" y="8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8285177" y="1567925"/>
              <a:ext cx="32404" cy="32591"/>
            </a:xfrm>
            <a:custGeom>
              <a:avLst/>
              <a:gdLst/>
              <a:ahLst/>
              <a:cxnLst/>
              <a:rect l="l" t="t" r="r" b="b"/>
              <a:pathLst>
                <a:path w="174" h="175" extrusionOk="0">
                  <a:moveTo>
                    <a:pt x="58" y="14"/>
                  </a:moveTo>
                  <a:cubicBezTo>
                    <a:pt x="103" y="1"/>
                    <a:pt x="152" y="23"/>
                    <a:pt x="160" y="58"/>
                  </a:cubicBezTo>
                  <a:cubicBezTo>
                    <a:pt x="173" y="103"/>
                    <a:pt x="152" y="152"/>
                    <a:pt x="103" y="160"/>
                  </a:cubicBezTo>
                  <a:cubicBezTo>
                    <a:pt x="58" y="174"/>
                    <a:pt x="23" y="152"/>
                    <a:pt x="13" y="103"/>
                  </a:cubicBezTo>
                  <a:cubicBezTo>
                    <a:pt x="1" y="58"/>
                    <a:pt x="23" y="23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8340488" y="1550605"/>
              <a:ext cx="32591" cy="32404"/>
            </a:xfrm>
            <a:custGeom>
              <a:avLst/>
              <a:gdLst/>
              <a:ahLst/>
              <a:cxnLst/>
              <a:rect l="l" t="t" r="r" b="b"/>
              <a:pathLst>
                <a:path w="175" h="174" extrusionOk="0">
                  <a:moveTo>
                    <a:pt x="58" y="14"/>
                  </a:moveTo>
                  <a:cubicBezTo>
                    <a:pt x="107" y="1"/>
                    <a:pt x="152" y="28"/>
                    <a:pt x="165" y="71"/>
                  </a:cubicBezTo>
                  <a:cubicBezTo>
                    <a:pt x="174" y="116"/>
                    <a:pt x="152" y="151"/>
                    <a:pt x="107" y="165"/>
                  </a:cubicBezTo>
                  <a:cubicBezTo>
                    <a:pt x="72" y="173"/>
                    <a:pt x="27" y="151"/>
                    <a:pt x="15" y="116"/>
                  </a:cubicBezTo>
                  <a:cubicBezTo>
                    <a:pt x="1" y="71"/>
                    <a:pt x="27" y="28"/>
                    <a:pt x="58" y="1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8298586" y="1617462"/>
              <a:ext cx="31473" cy="32591"/>
            </a:xfrm>
            <a:custGeom>
              <a:avLst/>
              <a:gdLst/>
              <a:ahLst/>
              <a:cxnLst/>
              <a:rect l="l" t="t" r="r" b="b"/>
              <a:pathLst>
                <a:path w="169" h="175" extrusionOk="0">
                  <a:moveTo>
                    <a:pt x="66" y="10"/>
                  </a:moveTo>
                  <a:cubicBezTo>
                    <a:pt x="101" y="1"/>
                    <a:pt x="146" y="23"/>
                    <a:pt x="160" y="58"/>
                  </a:cubicBezTo>
                  <a:cubicBezTo>
                    <a:pt x="168" y="103"/>
                    <a:pt x="146" y="152"/>
                    <a:pt x="101" y="161"/>
                  </a:cubicBezTo>
                  <a:cubicBezTo>
                    <a:pt x="66" y="174"/>
                    <a:pt x="21" y="152"/>
                    <a:pt x="9" y="103"/>
                  </a:cubicBezTo>
                  <a:cubicBezTo>
                    <a:pt x="0" y="58"/>
                    <a:pt x="21" y="23"/>
                    <a:pt x="66" y="1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8353897" y="1600329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173" h="173" extrusionOk="0">
                  <a:moveTo>
                    <a:pt x="71" y="13"/>
                  </a:moveTo>
                  <a:cubicBezTo>
                    <a:pt x="102" y="0"/>
                    <a:pt x="150" y="23"/>
                    <a:pt x="160" y="71"/>
                  </a:cubicBezTo>
                  <a:cubicBezTo>
                    <a:pt x="173" y="115"/>
                    <a:pt x="150" y="150"/>
                    <a:pt x="115" y="160"/>
                  </a:cubicBezTo>
                  <a:cubicBezTo>
                    <a:pt x="71" y="173"/>
                    <a:pt x="23" y="150"/>
                    <a:pt x="13" y="115"/>
                  </a:cubicBezTo>
                  <a:cubicBezTo>
                    <a:pt x="0" y="71"/>
                    <a:pt x="23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8476065" y="1422478"/>
              <a:ext cx="216775" cy="216775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436" y="81"/>
                  </a:moveTo>
                  <a:cubicBezTo>
                    <a:pt x="725" y="1"/>
                    <a:pt x="1012" y="161"/>
                    <a:pt x="1084" y="435"/>
                  </a:cubicBezTo>
                  <a:cubicBezTo>
                    <a:pt x="1164" y="724"/>
                    <a:pt x="1000" y="1013"/>
                    <a:pt x="725" y="1084"/>
                  </a:cubicBezTo>
                  <a:cubicBezTo>
                    <a:pt x="449" y="1164"/>
                    <a:pt x="152" y="999"/>
                    <a:pt x="80" y="724"/>
                  </a:cubicBezTo>
                  <a:cubicBezTo>
                    <a:pt x="0" y="449"/>
                    <a:pt x="160" y="161"/>
                    <a:pt x="436" y="8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8533983" y="1497715"/>
              <a:ext cx="32591" cy="31473"/>
            </a:xfrm>
            <a:custGeom>
              <a:avLst/>
              <a:gdLst/>
              <a:ahLst/>
              <a:cxnLst/>
              <a:rect l="l" t="t" r="r" b="b"/>
              <a:pathLst>
                <a:path w="175" h="169" extrusionOk="0">
                  <a:moveTo>
                    <a:pt x="58" y="9"/>
                  </a:moveTo>
                  <a:cubicBezTo>
                    <a:pt x="103" y="0"/>
                    <a:pt x="152" y="23"/>
                    <a:pt x="160" y="68"/>
                  </a:cubicBezTo>
                  <a:cubicBezTo>
                    <a:pt x="174" y="111"/>
                    <a:pt x="152" y="147"/>
                    <a:pt x="103" y="160"/>
                  </a:cubicBezTo>
                  <a:cubicBezTo>
                    <a:pt x="58" y="169"/>
                    <a:pt x="23" y="147"/>
                    <a:pt x="9" y="111"/>
                  </a:cubicBezTo>
                  <a:cubicBezTo>
                    <a:pt x="0" y="68"/>
                    <a:pt x="23" y="23"/>
                    <a:pt x="58" y="9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8589293" y="1482072"/>
              <a:ext cx="32591" cy="32218"/>
            </a:xfrm>
            <a:custGeom>
              <a:avLst/>
              <a:gdLst/>
              <a:ahLst/>
              <a:cxnLst/>
              <a:rect l="l" t="t" r="r" b="b"/>
              <a:pathLst>
                <a:path w="175" h="173" extrusionOk="0">
                  <a:moveTo>
                    <a:pt x="72" y="13"/>
                  </a:moveTo>
                  <a:cubicBezTo>
                    <a:pt x="107" y="0"/>
                    <a:pt x="152" y="27"/>
                    <a:pt x="165" y="72"/>
                  </a:cubicBezTo>
                  <a:cubicBezTo>
                    <a:pt x="174" y="107"/>
                    <a:pt x="152" y="152"/>
                    <a:pt x="107" y="164"/>
                  </a:cubicBezTo>
                  <a:cubicBezTo>
                    <a:pt x="72" y="173"/>
                    <a:pt x="23" y="152"/>
                    <a:pt x="14" y="107"/>
                  </a:cubicBezTo>
                  <a:cubicBezTo>
                    <a:pt x="1" y="72"/>
                    <a:pt x="23" y="27"/>
                    <a:pt x="72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8546460" y="1546508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71" y="13"/>
                  </a:moveTo>
                  <a:cubicBezTo>
                    <a:pt x="107" y="1"/>
                    <a:pt x="151" y="23"/>
                    <a:pt x="165" y="72"/>
                  </a:cubicBezTo>
                  <a:cubicBezTo>
                    <a:pt x="173" y="116"/>
                    <a:pt x="151" y="152"/>
                    <a:pt x="107" y="165"/>
                  </a:cubicBezTo>
                  <a:cubicBezTo>
                    <a:pt x="71" y="173"/>
                    <a:pt x="27" y="152"/>
                    <a:pt x="13" y="116"/>
                  </a:cubicBezTo>
                  <a:cubicBezTo>
                    <a:pt x="1" y="72"/>
                    <a:pt x="27" y="23"/>
                    <a:pt x="71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8602516" y="1531610"/>
              <a:ext cx="32404" cy="32404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67" y="13"/>
                  </a:moveTo>
                  <a:cubicBezTo>
                    <a:pt x="116" y="1"/>
                    <a:pt x="152" y="23"/>
                    <a:pt x="161" y="72"/>
                  </a:cubicBezTo>
                  <a:cubicBezTo>
                    <a:pt x="174" y="103"/>
                    <a:pt x="152" y="152"/>
                    <a:pt x="116" y="160"/>
                  </a:cubicBezTo>
                  <a:cubicBezTo>
                    <a:pt x="67" y="173"/>
                    <a:pt x="23" y="152"/>
                    <a:pt x="10" y="103"/>
                  </a:cubicBezTo>
                  <a:cubicBezTo>
                    <a:pt x="1" y="72"/>
                    <a:pt x="23" y="23"/>
                    <a:pt x="67" y="1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3" name="Google Shape;1793;p56"/>
          <p:cNvSpPr txBox="1">
            <a:spLocks noGrp="1"/>
          </p:cNvSpPr>
          <p:nvPr>
            <p:ph type="title" idx="4294967295"/>
          </p:nvPr>
        </p:nvSpPr>
        <p:spPr>
          <a:xfrm>
            <a:off x="713225" y="1292067"/>
            <a:ext cx="3871500" cy="9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THANK </a:t>
            </a:r>
            <a:r>
              <a:rPr lang="en-US" sz="3200" dirty="0" smtClean="0"/>
              <a:t>YOU</a:t>
            </a:r>
            <a:endParaRPr sz="3200" dirty="0"/>
          </a:p>
        </p:txBody>
      </p:sp>
      <p:sp>
        <p:nvSpPr>
          <p:cNvPr id="1794" name="Google Shape;1794;p56"/>
          <p:cNvSpPr txBox="1">
            <a:spLocks noGrp="1"/>
          </p:cNvSpPr>
          <p:nvPr>
            <p:ph type="subTitle" idx="4294967295"/>
          </p:nvPr>
        </p:nvSpPr>
        <p:spPr>
          <a:xfrm>
            <a:off x="724925" y="3119229"/>
            <a:ext cx="3447300" cy="1178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Do you have any questions?</a:t>
            </a:r>
            <a:endParaRPr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jsm6066@gmail.com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010-2353-4220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34"/>
          <p:cNvGrpSpPr/>
          <p:nvPr/>
        </p:nvGrpSpPr>
        <p:grpSpPr>
          <a:xfrm>
            <a:off x="1495459" y="1413396"/>
            <a:ext cx="1104972" cy="650715"/>
            <a:chOff x="1506675" y="1426838"/>
            <a:chExt cx="1097400" cy="644400"/>
          </a:xfrm>
        </p:grpSpPr>
        <p:sp>
          <p:nvSpPr>
            <p:cNvPr id="668" name="Google Shape;668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669" name="Google Shape;669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rgbClr val="CE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grpSp>
        <p:nvGrpSpPr>
          <p:cNvPr id="670" name="Google Shape;670;p34"/>
          <p:cNvGrpSpPr/>
          <p:nvPr/>
        </p:nvGrpSpPr>
        <p:grpSpPr>
          <a:xfrm>
            <a:off x="5069171" y="1413396"/>
            <a:ext cx="1104972" cy="650715"/>
            <a:chOff x="1506675" y="1426838"/>
            <a:chExt cx="1097400" cy="644400"/>
          </a:xfrm>
        </p:grpSpPr>
        <p:sp>
          <p:nvSpPr>
            <p:cNvPr id="671" name="Google Shape;671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672" name="Google Shape;672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grpSp>
        <p:nvGrpSpPr>
          <p:cNvPr id="673" name="Google Shape;673;p34"/>
          <p:cNvGrpSpPr/>
          <p:nvPr/>
        </p:nvGrpSpPr>
        <p:grpSpPr>
          <a:xfrm>
            <a:off x="5069171" y="3101203"/>
            <a:ext cx="1104972" cy="650715"/>
            <a:chOff x="1506675" y="1426838"/>
            <a:chExt cx="1097400" cy="644400"/>
          </a:xfrm>
        </p:grpSpPr>
        <p:sp>
          <p:nvSpPr>
            <p:cNvPr id="674" name="Google Shape;674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675" name="Google Shape;675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grpSp>
        <p:nvGrpSpPr>
          <p:cNvPr id="676" name="Google Shape;676;p34"/>
          <p:cNvGrpSpPr/>
          <p:nvPr/>
        </p:nvGrpSpPr>
        <p:grpSpPr>
          <a:xfrm>
            <a:off x="1495459" y="3101203"/>
            <a:ext cx="1104972" cy="650715"/>
            <a:chOff x="1506675" y="1426838"/>
            <a:chExt cx="1097400" cy="644400"/>
          </a:xfrm>
        </p:grpSpPr>
        <p:sp>
          <p:nvSpPr>
            <p:cNvPr id="677" name="Google Shape;677;p34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678" name="Google Shape;678;p34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sp>
        <p:nvSpPr>
          <p:cNvPr id="679" name="Google Shape;679;p34"/>
          <p:cNvSpPr txBox="1">
            <a:spLocks noGrp="1"/>
          </p:cNvSpPr>
          <p:nvPr>
            <p:ph type="title" idx="4294967295"/>
          </p:nvPr>
        </p:nvSpPr>
        <p:spPr>
          <a:xfrm>
            <a:off x="713225" y="38722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목차</a:t>
            </a:r>
            <a:endParaRPr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80" name="Google Shape;680;p34"/>
          <p:cNvSpPr txBox="1">
            <a:spLocks noGrp="1"/>
          </p:cNvSpPr>
          <p:nvPr>
            <p:ph type="subTitle" idx="4294967295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개요</a:t>
            </a:r>
            <a:endParaRPr sz="20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81" name="Google Shape;681;p34"/>
          <p:cNvSpPr txBox="1">
            <a:spLocks noGrp="1"/>
          </p:cNvSpPr>
          <p:nvPr>
            <p:ph type="subTitle" idx="4294967295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전체 구조</a:t>
            </a:r>
            <a:endParaRPr sz="20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84" name="Google Shape;684;p34"/>
          <p:cNvSpPr txBox="1">
            <a:spLocks noGrp="1"/>
          </p:cNvSpPr>
          <p:nvPr>
            <p:ph type="subTitle" idx="4294967295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상세 기능</a:t>
            </a:r>
            <a:endParaRPr sz="20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87" name="Google Shape;687;p34"/>
          <p:cNvSpPr txBox="1">
            <a:spLocks noGrp="1"/>
          </p:cNvSpPr>
          <p:nvPr>
            <p:ph type="subTitle" idx="4294967295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시연</a:t>
            </a:r>
            <a:endParaRPr sz="20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88" name="Google Shape;688;p34"/>
          <p:cNvSpPr txBox="1">
            <a:spLocks noGrp="1"/>
          </p:cNvSpPr>
          <p:nvPr>
            <p:ph type="title" idx="4294967295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01</a:t>
            </a:r>
            <a:endParaRPr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89" name="Google Shape;689;p34"/>
          <p:cNvSpPr txBox="1">
            <a:spLocks noGrp="1"/>
          </p:cNvSpPr>
          <p:nvPr>
            <p:ph type="title" idx="4294967295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03</a:t>
            </a: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90" name="Google Shape;690;p34"/>
          <p:cNvSpPr txBox="1">
            <a:spLocks noGrp="1"/>
          </p:cNvSpPr>
          <p:nvPr>
            <p:ph type="title" idx="4294967295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02</a:t>
            </a:r>
            <a:endParaRPr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91" name="Google Shape;691;p34"/>
          <p:cNvSpPr txBox="1">
            <a:spLocks noGrp="1"/>
          </p:cNvSpPr>
          <p:nvPr>
            <p:ph type="title" idx="4294967295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</a:t>
            </a: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697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sp>
        <p:nvSpPr>
          <p:cNvPr id="699" name="Google Shape;699;p35"/>
          <p:cNvSpPr txBox="1">
            <a:spLocks noGrp="1"/>
          </p:cNvSpPr>
          <p:nvPr>
            <p:ph type="title" idx="4294967295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01</a:t>
            </a: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701" name="Google Shape;701;p35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702" name="Google Shape;702;p35"/>
          <p:cNvGrpSpPr/>
          <p:nvPr/>
        </p:nvGrpSpPr>
        <p:grpSpPr>
          <a:xfrm>
            <a:off x="2081068" y="3417605"/>
            <a:ext cx="639400" cy="1177032"/>
            <a:chOff x="4572011" y="858924"/>
            <a:chExt cx="1576938" cy="2835695"/>
          </a:xfrm>
        </p:grpSpPr>
        <p:sp>
          <p:nvSpPr>
            <p:cNvPr id="703" name="Google Shape;703;p35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sp>
        <p:nvSpPr>
          <p:cNvPr id="707" name="Google Shape;707;p35"/>
          <p:cNvSpPr txBox="1">
            <a:spLocks noGrp="1"/>
          </p:cNvSpPr>
          <p:nvPr>
            <p:ph type="subTitle" idx="4294967295"/>
          </p:nvPr>
        </p:nvSpPr>
        <p:spPr>
          <a:xfrm>
            <a:off x="1889162" y="1534538"/>
            <a:ext cx="1030326" cy="622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ko-KR" altLang="en-US" sz="2800" dirty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개요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14" name="Google Shape;713;p36"/>
          <p:cNvGrpSpPr/>
          <p:nvPr/>
        </p:nvGrpSpPr>
        <p:grpSpPr>
          <a:xfrm>
            <a:off x="4928795" y="425327"/>
            <a:ext cx="4177348" cy="4292846"/>
            <a:chOff x="4116886" y="-147566"/>
            <a:chExt cx="5493455" cy="5645342"/>
          </a:xfrm>
        </p:grpSpPr>
        <p:grpSp>
          <p:nvGrpSpPr>
            <p:cNvPr id="15" name="Google Shape;714;p36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19" name="Google Shape;715;p36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" name="Google Shape;716;p36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" name="Google Shape;717;p36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" name="Google Shape;718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3" name="Google Shape;719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4" name="Google Shape;720;p36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5" name="Google Shape;721;p36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6" name="Google Shape;722;p36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7" name="Google Shape;723;p36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8" name="Google Shape;724;p36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9" name="Google Shape;725;p36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0" name="Google Shape;726;p36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1" name="Google Shape;727;p36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2" name="Google Shape;728;p36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3" name="Google Shape;729;p36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4" name="Google Shape;730;p36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5" name="Google Shape;731;p36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6" name="Google Shape;732;p36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7" name="Google Shape;733;p36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8" name="Google Shape;734;p36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39" name="Google Shape;735;p36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0" name="Google Shape;736;p36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1" name="Google Shape;737;p36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2" name="Google Shape;738;p36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3" name="Google Shape;739;p36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4" name="Google Shape;740;p36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5" name="Google Shape;741;p36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6" name="Google Shape;742;p36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7" name="Google Shape;743;p36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8" name="Google Shape;744;p36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49" name="Google Shape;745;p36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0" name="Google Shape;746;p36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1" name="Google Shape;747;p36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2" name="Google Shape;748;p36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3" name="Google Shape;749;p36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4" name="Google Shape;750;p36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5" name="Google Shape;751;p36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6" name="Google Shape;752;p36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7" name="Google Shape;753;p36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8" name="Google Shape;754;p36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59" name="Google Shape;755;p36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0" name="Google Shape;756;p36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1" name="Google Shape;757;p36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2" name="Google Shape;758;p36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3" name="Google Shape;759;p36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4" name="Google Shape;760;p36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5" name="Google Shape;761;p36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6" name="Google Shape;762;p36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7" name="Google Shape;763;p36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8" name="Google Shape;764;p36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69" name="Google Shape;765;p36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0" name="Google Shape;766;p36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1" name="Google Shape;767;p36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2" name="Google Shape;768;p36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3" name="Google Shape;769;p36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4" name="Google Shape;770;p36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5" name="Google Shape;771;p36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6" name="Google Shape;772;p36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7" name="Google Shape;773;p36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8" name="Google Shape;774;p36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79" name="Google Shape;775;p36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0" name="Google Shape;776;p36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1" name="Google Shape;777;p36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2" name="Google Shape;778;p36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3" name="Google Shape;779;p36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4" name="Google Shape;780;p36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5" name="Google Shape;781;p36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6" name="Google Shape;782;p36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7" name="Google Shape;783;p36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8" name="Google Shape;784;p36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89" name="Google Shape;785;p36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0" name="Google Shape;786;p36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1" name="Google Shape;787;p36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2" name="Google Shape;788;p36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3" name="Google Shape;789;p36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4" name="Google Shape;790;p36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5" name="Google Shape;791;p36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6" name="Google Shape;792;p36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7" name="Google Shape;793;p36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8" name="Google Shape;794;p36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99" name="Google Shape;795;p36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0" name="Google Shape;796;p36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1" name="Google Shape;797;p36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2" name="Google Shape;798;p36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3" name="Google Shape;799;p36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4" name="Google Shape;800;p36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5" name="Google Shape;801;p36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6" name="Google Shape;802;p36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7" name="Google Shape;803;p36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8" name="Google Shape;804;p36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09" name="Google Shape;805;p36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0" name="Google Shape;806;p36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1" name="Google Shape;807;p36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2" name="Google Shape;808;p36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3" name="Google Shape;809;p36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4" name="Google Shape;810;p36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5" name="Google Shape;811;p36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6" name="Google Shape;812;p36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7" name="Google Shape;813;p36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8" name="Google Shape;814;p36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19" name="Google Shape;815;p36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0" name="Google Shape;816;p36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1" name="Google Shape;817;p36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2" name="Google Shape;818;p36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3" name="Google Shape;819;p36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4" name="Google Shape;820;p36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5" name="Google Shape;821;p36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6" name="Google Shape;822;p36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7" name="Google Shape;823;p36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8" name="Google Shape;824;p36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29" name="Google Shape;825;p36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0" name="Google Shape;826;p36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1" name="Google Shape;827;p36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2" name="Google Shape;828;p36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3" name="Google Shape;829;p36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4" name="Google Shape;830;p36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5" name="Google Shape;831;p36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6" name="Google Shape;832;p36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7" name="Google Shape;833;p36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8" name="Google Shape;834;p36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39" name="Google Shape;835;p36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0" name="Google Shape;836;p36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1" name="Google Shape;837;p36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2" name="Google Shape;838;p36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3" name="Google Shape;839;p36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4" name="Google Shape;840;p36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5" name="Google Shape;841;p36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6" name="Google Shape;842;p36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7" name="Google Shape;843;p36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8" name="Google Shape;844;p36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49" name="Google Shape;845;p36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0" name="Google Shape;846;p36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1" name="Google Shape;847;p36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2" name="Google Shape;848;p36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3" name="Google Shape;849;p36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4" name="Google Shape;850;p36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5" name="Google Shape;851;p36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6" name="Google Shape;852;p36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7" name="Google Shape;853;p36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8" name="Google Shape;854;p36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59" name="Google Shape;855;p36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0" name="Google Shape;856;p36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1" name="Google Shape;857;p36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2" name="Google Shape;858;p36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3" name="Google Shape;859;p36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4" name="Google Shape;860;p36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5" name="Google Shape;861;p36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6" name="Google Shape;862;p36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7" name="Google Shape;863;p36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8" name="Google Shape;864;p36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69" name="Google Shape;865;p36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0" name="Google Shape;866;p36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1" name="Google Shape;867;p36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2" name="Google Shape;868;p36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3" name="Google Shape;869;p36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4" name="Google Shape;870;p36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5" name="Google Shape;871;p36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6" name="Google Shape;872;p36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7" name="Google Shape;873;p36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8" name="Google Shape;874;p36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79" name="Google Shape;875;p36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0" name="Google Shape;876;p36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1" name="Google Shape;877;p36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2" name="Google Shape;878;p36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3" name="Google Shape;879;p36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4" name="Google Shape;880;p36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5" name="Google Shape;881;p36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6" name="Google Shape;882;p36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7" name="Google Shape;883;p36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8" name="Google Shape;884;p36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9" name="Google Shape;885;p36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0" name="Google Shape;886;p36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1" name="Google Shape;887;p36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2" name="Google Shape;888;p36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3" name="Google Shape;889;p36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4" name="Google Shape;890;p36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5" name="Google Shape;891;p36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6" name="Google Shape;892;p36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7" name="Google Shape;893;p36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8" name="Google Shape;894;p36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99" name="Google Shape;895;p36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rgbClr val="B938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0" name="Google Shape;896;p36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1" name="Google Shape;897;p36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2" name="Google Shape;898;p36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3" name="Google Shape;899;p36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4" name="Google Shape;900;p36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5" name="Google Shape;901;p36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6" name="Google Shape;902;p36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7" name="Google Shape;903;p36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8" name="Google Shape;904;p36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09" name="Google Shape;905;p36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rgbClr val="1E3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0" name="Google Shape;906;p36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1" name="Google Shape;907;p36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2" name="Google Shape;908;p36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3" name="Google Shape;909;p36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4" name="Google Shape;910;p36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5" name="Google Shape;911;p36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6" name="Google Shape;912;p36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7" name="Google Shape;913;p36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8" name="Google Shape;914;p36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19" name="Google Shape;915;p36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0" name="Google Shape;916;p36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1" name="Google Shape;917;p36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2" name="Google Shape;918;p36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3" name="Google Shape;919;p36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4" name="Google Shape;920;p36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5" name="Google Shape;921;p36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226" name="Google Shape;922;p36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</p:grpSp>
        <p:grpSp>
          <p:nvGrpSpPr>
            <p:cNvPr id="16" name="Google Shape;923;p36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17" name="Google Shape;924;p36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  <p:sp>
            <p:nvSpPr>
              <p:cNvPr id="18" name="Google Shape;925;p36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BIZ한마음고딕 B" panose="02020503020101020101" pitchFamily="18" charset="-127"/>
                  <a:ea typeface="KBIZ한마음고딕 B" panose="02020503020101020101" pitchFamily="18" charset="-127"/>
                </a:endParaRPr>
              </a:p>
            </p:txBody>
          </p:sp>
        </p:grpSp>
      </p:grpSp>
      <p:sp>
        <p:nvSpPr>
          <p:cNvPr id="227" name="Google Shape;1385;p49"/>
          <p:cNvSpPr/>
          <p:nvPr/>
        </p:nvSpPr>
        <p:spPr>
          <a:xfrm>
            <a:off x="1077259" y="2201933"/>
            <a:ext cx="2782200" cy="1109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주차 시 차량번호</a:t>
            </a:r>
            <a:r>
              <a:rPr lang="en-US" altLang="ko-KR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차주 이름</a:t>
            </a:r>
            <a:r>
              <a:rPr lang="en-US" altLang="ko-KR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전화번호를 등록하여 주차공간</a:t>
            </a:r>
            <a:r>
              <a:rPr lang="en-US" altLang="ko-KR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입차 시간 등을 표시하여 효율적으로 주차를 관리하는 프로그램을 제작</a:t>
            </a:r>
            <a:endParaRPr dirty="0">
              <a:solidFill>
                <a:schemeClr val="tx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696;p35"/>
          <p:cNvGrpSpPr/>
          <p:nvPr/>
        </p:nvGrpSpPr>
        <p:grpSpPr>
          <a:xfrm>
            <a:off x="3902035" y="1703206"/>
            <a:ext cx="1367031" cy="807304"/>
            <a:chOff x="1506675" y="1426838"/>
            <a:chExt cx="1097400" cy="644400"/>
          </a:xfrm>
        </p:grpSpPr>
        <p:sp>
          <p:nvSpPr>
            <p:cNvPr id="10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sp>
        <p:nvSpPr>
          <p:cNvPr id="12" name="Google Shape;699;p35"/>
          <p:cNvSpPr txBox="1">
            <a:spLocks/>
          </p:cNvSpPr>
          <p:nvPr/>
        </p:nvSpPr>
        <p:spPr>
          <a:xfrm>
            <a:off x="3989925" y="1758864"/>
            <a:ext cx="11946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02</a:t>
            </a:r>
            <a:endParaRPr lang="en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3" name="Google Shape;707;p35"/>
          <p:cNvSpPr txBox="1">
            <a:spLocks/>
          </p:cNvSpPr>
          <p:nvPr/>
        </p:nvSpPr>
        <p:spPr>
          <a:xfrm>
            <a:off x="3551350" y="2696588"/>
            <a:ext cx="2068400" cy="62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buFont typeface="Ubuntu"/>
              <a:buNone/>
            </a:pPr>
            <a:r>
              <a:rPr lang="ko-KR" altLang="en-US" sz="280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전체 구조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9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672840" y="2301240"/>
            <a:ext cx="1821180" cy="4953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775960" y="2301240"/>
            <a:ext cx="1691640" cy="4953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63040" y="2301240"/>
            <a:ext cx="1927860" cy="4953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116" name="Google Shape;1116;p41"/>
          <p:cNvSpPr txBox="1">
            <a:spLocks noGrp="1"/>
          </p:cNvSpPr>
          <p:nvPr>
            <p:ph type="subTitle" idx="4294967295"/>
          </p:nvPr>
        </p:nvSpPr>
        <p:spPr>
          <a:xfrm>
            <a:off x="3747780" y="2301240"/>
            <a:ext cx="16713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MainForm</a:t>
            </a:r>
            <a:endParaRPr sz="16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131" name="Google Shape;1131;p41"/>
          <p:cNvCxnSpPr>
            <a:stCxn id="3" idx="1"/>
            <a:endCxn id="32" idx="3"/>
          </p:cNvCxnSpPr>
          <p:nvPr/>
        </p:nvCxnSpPr>
        <p:spPr>
          <a:xfrm flipH="1">
            <a:off x="3390900" y="2548890"/>
            <a:ext cx="28194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32" name="Google Shape;1132;p41"/>
          <p:cNvCxnSpPr>
            <a:stCxn id="29" idx="1"/>
            <a:endCxn id="3" idx="3"/>
          </p:cNvCxnSpPr>
          <p:nvPr/>
        </p:nvCxnSpPr>
        <p:spPr>
          <a:xfrm flipH="1">
            <a:off x="5494020" y="2548890"/>
            <a:ext cx="28194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" name="Google Shape;1116;p41"/>
          <p:cNvSpPr txBox="1">
            <a:spLocks/>
          </p:cNvSpPr>
          <p:nvPr/>
        </p:nvSpPr>
        <p:spPr>
          <a:xfrm>
            <a:off x="5850900" y="2301240"/>
            <a:ext cx="1552421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6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ParkingCar</a:t>
            </a:r>
            <a:endParaRPr lang="en-US" sz="16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  <a:p>
            <a:pPr marL="0" indent="0">
              <a:spcAft>
                <a:spcPts val="1600"/>
              </a:spcAft>
              <a:buFont typeface="Ubuntu"/>
              <a:buNone/>
            </a:pPr>
            <a:endParaRPr lang="en-US" sz="1600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3" name="Google Shape;1116;p41"/>
          <p:cNvSpPr txBox="1">
            <a:spLocks/>
          </p:cNvSpPr>
          <p:nvPr/>
        </p:nvSpPr>
        <p:spPr>
          <a:xfrm>
            <a:off x="1537980" y="2301240"/>
            <a:ext cx="1769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6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DataManager</a:t>
            </a:r>
            <a:endParaRPr lang="en-US" sz="16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36" name="Google Shape;1131;p41"/>
          <p:cNvCxnSpPr>
            <a:stCxn id="32" idx="1"/>
            <a:endCxn id="45" idx="2"/>
          </p:cNvCxnSpPr>
          <p:nvPr/>
        </p:nvCxnSpPr>
        <p:spPr>
          <a:xfrm flipH="1" flipV="1">
            <a:off x="780517" y="1731870"/>
            <a:ext cx="682523" cy="81702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" name="직사각형 44"/>
          <p:cNvSpPr/>
          <p:nvPr/>
        </p:nvSpPr>
        <p:spPr>
          <a:xfrm>
            <a:off x="289607" y="1376850"/>
            <a:ext cx="981820" cy="355020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46" name="Google Shape;1116;p41"/>
          <p:cNvSpPr txBox="1">
            <a:spLocks/>
          </p:cNvSpPr>
          <p:nvPr/>
        </p:nvSpPr>
        <p:spPr>
          <a:xfrm>
            <a:off x="325618" y="1376850"/>
            <a:ext cx="901018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Load()</a:t>
            </a:r>
          </a:p>
        </p:txBody>
      </p:sp>
      <p:cxnSp>
        <p:nvCxnSpPr>
          <p:cNvPr id="47" name="Google Shape;1131;p41"/>
          <p:cNvCxnSpPr>
            <a:stCxn id="32" idx="1"/>
            <a:endCxn id="50" idx="3"/>
          </p:cNvCxnSpPr>
          <p:nvPr/>
        </p:nvCxnSpPr>
        <p:spPr>
          <a:xfrm flipH="1" flipV="1">
            <a:off x="1336601" y="2548181"/>
            <a:ext cx="126439" cy="70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" name="직사각형 49"/>
          <p:cNvSpPr/>
          <p:nvPr/>
        </p:nvSpPr>
        <p:spPr>
          <a:xfrm>
            <a:off x="46171" y="2374239"/>
            <a:ext cx="1290430" cy="347884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1" name="Google Shape;1116;p41"/>
          <p:cNvSpPr txBox="1">
            <a:spLocks/>
          </p:cNvSpPr>
          <p:nvPr/>
        </p:nvSpPr>
        <p:spPr>
          <a:xfrm>
            <a:off x="166674" y="2339804"/>
            <a:ext cx="1184230" cy="34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CreateFile</a:t>
            </a:r>
            <a:r>
              <a:rPr lang="en-US" sz="12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()</a:t>
            </a:r>
          </a:p>
        </p:txBody>
      </p:sp>
      <p:cxnSp>
        <p:nvCxnSpPr>
          <p:cNvPr id="52" name="Google Shape;1131;p41"/>
          <p:cNvCxnSpPr>
            <a:stCxn id="32" idx="2"/>
            <a:endCxn id="56" idx="0"/>
          </p:cNvCxnSpPr>
          <p:nvPr/>
        </p:nvCxnSpPr>
        <p:spPr>
          <a:xfrm flipH="1">
            <a:off x="2231376" y="2796540"/>
            <a:ext cx="195594" cy="77848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" name="직사각형 54"/>
          <p:cNvSpPr/>
          <p:nvPr/>
        </p:nvSpPr>
        <p:spPr>
          <a:xfrm>
            <a:off x="1744856" y="3575023"/>
            <a:ext cx="981820" cy="355020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6" name="Google Shape;1116;p41"/>
          <p:cNvSpPr txBox="1">
            <a:spLocks/>
          </p:cNvSpPr>
          <p:nvPr/>
        </p:nvSpPr>
        <p:spPr>
          <a:xfrm>
            <a:off x="1780867" y="3575023"/>
            <a:ext cx="901018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Save()</a:t>
            </a:r>
          </a:p>
        </p:txBody>
      </p:sp>
      <p:cxnSp>
        <p:nvCxnSpPr>
          <p:cNvPr id="59" name="Google Shape;1131;p41"/>
          <p:cNvCxnSpPr>
            <a:endCxn id="62" idx="0"/>
          </p:cNvCxnSpPr>
          <p:nvPr/>
        </p:nvCxnSpPr>
        <p:spPr>
          <a:xfrm flipH="1">
            <a:off x="768644" y="2787533"/>
            <a:ext cx="685616" cy="75466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" name="직사각형 60"/>
          <p:cNvSpPr/>
          <p:nvPr/>
        </p:nvSpPr>
        <p:spPr>
          <a:xfrm>
            <a:off x="123429" y="3566160"/>
            <a:ext cx="1290430" cy="347884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2" name="Google Shape;1116;p41"/>
          <p:cNvSpPr txBox="1">
            <a:spLocks/>
          </p:cNvSpPr>
          <p:nvPr/>
        </p:nvSpPr>
        <p:spPr>
          <a:xfrm>
            <a:off x="176529" y="3542196"/>
            <a:ext cx="1184230" cy="34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printLog</a:t>
            </a:r>
            <a:r>
              <a:rPr lang="en-US" sz="12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()</a:t>
            </a:r>
          </a:p>
        </p:txBody>
      </p:sp>
      <p:cxnSp>
        <p:nvCxnSpPr>
          <p:cNvPr id="72" name="Google Shape;1131;p41"/>
          <p:cNvCxnSpPr>
            <a:stCxn id="30" idx="0"/>
            <a:endCxn id="76" idx="2"/>
          </p:cNvCxnSpPr>
          <p:nvPr/>
        </p:nvCxnSpPr>
        <p:spPr>
          <a:xfrm flipH="1" flipV="1">
            <a:off x="6459449" y="1010789"/>
            <a:ext cx="167662" cy="129045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" name="직사각형 74"/>
          <p:cNvSpPr/>
          <p:nvPr/>
        </p:nvSpPr>
        <p:spPr>
          <a:xfrm>
            <a:off x="5788383" y="604410"/>
            <a:ext cx="1341120" cy="413999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76" name="Google Shape;1116;p41"/>
          <p:cNvSpPr txBox="1">
            <a:spLocks/>
          </p:cNvSpPr>
          <p:nvPr/>
        </p:nvSpPr>
        <p:spPr>
          <a:xfrm>
            <a:off x="5748132" y="605676"/>
            <a:ext cx="1422633" cy="40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parkingSpot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79" name="Google Shape;1131;p41"/>
          <p:cNvCxnSpPr>
            <a:endCxn id="83" idx="2"/>
          </p:cNvCxnSpPr>
          <p:nvPr/>
        </p:nvCxnSpPr>
        <p:spPr>
          <a:xfrm flipV="1">
            <a:off x="7467600" y="1493578"/>
            <a:ext cx="509592" cy="80129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2" name="직사각형 81"/>
          <p:cNvSpPr/>
          <p:nvPr/>
        </p:nvSpPr>
        <p:spPr>
          <a:xfrm>
            <a:off x="7275375" y="1087240"/>
            <a:ext cx="1451030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83" name="Google Shape;1116;p41"/>
          <p:cNvSpPr txBox="1">
            <a:spLocks/>
          </p:cNvSpPr>
          <p:nvPr/>
        </p:nvSpPr>
        <p:spPr>
          <a:xfrm>
            <a:off x="7311385" y="1092532"/>
            <a:ext cx="1331613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carNumber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91" name="Google Shape;1131;p41"/>
          <p:cNvCxnSpPr>
            <a:stCxn id="29" idx="3"/>
            <a:endCxn id="94" idx="1"/>
          </p:cNvCxnSpPr>
          <p:nvPr/>
        </p:nvCxnSpPr>
        <p:spPr>
          <a:xfrm>
            <a:off x="7467600" y="2548890"/>
            <a:ext cx="23622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4" name="직사각형 93"/>
          <p:cNvSpPr/>
          <p:nvPr/>
        </p:nvSpPr>
        <p:spPr>
          <a:xfrm>
            <a:off x="7703820" y="2343969"/>
            <a:ext cx="1302717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95" name="Google Shape;1116;p41"/>
          <p:cNvSpPr txBox="1">
            <a:spLocks/>
          </p:cNvSpPr>
          <p:nvPr/>
        </p:nvSpPr>
        <p:spPr>
          <a:xfrm>
            <a:off x="7739831" y="2349261"/>
            <a:ext cx="1195506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driverName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06" name="Google Shape;1131;p41"/>
          <p:cNvCxnSpPr>
            <a:endCxn id="111" idx="0"/>
          </p:cNvCxnSpPr>
          <p:nvPr/>
        </p:nvCxnSpPr>
        <p:spPr>
          <a:xfrm>
            <a:off x="7458314" y="2787533"/>
            <a:ext cx="632218" cy="7874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1" name="직사각형 110"/>
          <p:cNvSpPr/>
          <p:nvPr/>
        </p:nvSpPr>
        <p:spPr>
          <a:xfrm>
            <a:off x="7311384" y="3575023"/>
            <a:ext cx="1558295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12" name="Google Shape;1116;p41"/>
          <p:cNvSpPr txBox="1">
            <a:spLocks/>
          </p:cNvSpPr>
          <p:nvPr/>
        </p:nvSpPr>
        <p:spPr>
          <a:xfrm>
            <a:off x="7347395" y="3580315"/>
            <a:ext cx="1430050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phoneNumber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15" name="Google Shape;1131;p41"/>
          <p:cNvCxnSpPr/>
          <p:nvPr/>
        </p:nvCxnSpPr>
        <p:spPr>
          <a:xfrm flipH="1">
            <a:off x="6485604" y="2796540"/>
            <a:ext cx="174878" cy="109354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1" name="직사각형 120"/>
          <p:cNvSpPr/>
          <p:nvPr/>
        </p:nvSpPr>
        <p:spPr>
          <a:xfrm>
            <a:off x="5688732" y="3908752"/>
            <a:ext cx="1558295" cy="409842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22" name="Google Shape;1116;p41"/>
          <p:cNvSpPr txBox="1">
            <a:spLocks/>
          </p:cNvSpPr>
          <p:nvPr/>
        </p:nvSpPr>
        <p:spPr>
          <a:xfrm>
            <a:off x="5724743" y="3914044"/>
            <a:ext cx="1430050" cy="4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200" dirty="0" err="1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parkingTime</a:t>
            </a:r>
            <a:endParaRPr lang="en-US" sz="1200" dirty="0" smtClean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80867" y="1254883"/>
            <a:ext cx="1298750" cy="4953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39" name="Google Shape;1131;p41"/>
          <p:cNvCxnSpPr>
            <a:stCxn id="32" idx="0"/>
            <a:endCxn id="38" idx="2"/>
          </p:cNvCxnSpPr>
          <p:nvPr/>
        </p:nvCxnSpPr>
        <p:spPr>
          <a:xfrm flipV="1">
            <a:off x="2426970" y="1750183"/>
            <a:ext cx="3272" cy="55105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" name="Google Shape;1116;p41"/>
          <p:cNvSpPr txBox="1">
            <a:spLocks/>
          </p:cNvSpPr>
          <p:nvPr/>
        </p:nvSpPr>
        <p:spPr>
          <a:xfrm>
            <a:off x="1826627" y="1254883"/>
            <a:ext cx="1191865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lnSpc>
                <a:spcPct val="100000"/>
              </a:lnSpc>
              <a:buFont typeface="Ubuntu"/>
              <a:buNone/>
            </a:pPr>
            <a:r>
              <a:rPr lang="en-US" sz="16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Cars.xml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870" y="221928"/>
            <a:ext cx="2050813" cy="13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8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696;p35"/>
          <p:cNvGrpSpPr/>
          <p:nvPr/>
        </p:nvGrpSpPr>
        <p:grpSpPr>
          <a:xfrm>
            <a:off x="3902035" y="1703206"/>
            <a:ext cx="1367031" cy="807304"/>
            <a:chOff x="1506675" y="1426838"/>
            <a:chExt cx="1097400" cy="644400"/>
          </a:xfrm>
        </p:grpSpPr>
        <p:sp>
          <p:nvSpPr>
            <p:cNvPr id="5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699;p35"/>
          <p:cNvSpPr txBox="1">
            <a:spLocks/>
          </p:cNvSpPr>
          <p:nvPr/>
        </p:nvSpPr>
        <p:spPr>
          <a:xfrm>
            <a:off x="3989925" y="1758864"/>
            <a:ext cx="11946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" dirty="0" smtClean="0"/>
              <a:t>03</a:t>
            </a:r>
            <a:endParaRPr lang="en" dirty="0"/>
          </a:p>
        </p:txBody>
      </p:sp>
      <p:sp>
        <p:nvSpPr>
          <p:cNvPr id="8" name="Google Shape;707;p35"/>
          <p:cNvSpPr txBox="1">
            <a:spLocks/>
          </p:cNvSpPr>
          <p:nvPr/>
        </p:nvSpPr>
        <p:spPr>
          <a:xfrm>
            <a:off x="3551350" y="2696588"/>
            <a:ext cx="2068400" cy="62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buFont typeface="Ubuntu"/>
              <a:buNone/>
            </a:pPr>
            <a:r>
              <a:rPr lang="ko-KR" altLang="en-US" sz="2800" dirty="0" smtClean="0">
                <a:latin typeface="+mj-ea"/>
                <a:ea typeface="+mj-ea"/>
              </a:rPr>
              <a:t>상세 기능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07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08" y="148795"/>
            <a:ext cx="4565381" cy="310024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99064" y="334058"/>
            <a:ext cx="1712559" cy="9387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2484177" y="1320839"/>
            <a:ext cx="4424624" cy="11238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2449032" y="2477740"/>
            <a:ext cx="4459770" cy="5900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2448481" y="3128720"/>
            <a:ext cx="1098889" cy="1203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4273477" y="344933"/>
            <a:ext cx="1712559" cy="4059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5" name="직선 화살표 연결선 4"/>
          <p:cNvCxnSpPr>
            <a:stCxn id="224" idx="1"/>
          </p:cNvCxnSpPr>
          <p:nvPr/>
        </p:nvCxnSpPr>
        <p:spPr>
          <a:xfrm flipH="1" flipV="1">
            <a:off x="2084151" y="3176765"/>
            <a:ext cx="364330" cy="12113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229"/>
          <p:cNvSpPr/>
          <p:nvPr/>
        </p:nvSpPr>
        <p:spPr>
          <a:xfrm>
            <a:off x="713049" y="3017104"/>
            <a:ext cx="1320721" cy="31932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현재 시각 표시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713049" y="1272794"/>
            <a:ext cx="1320721" cy="1027733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주차 시 해당 주차 건에 관한 정보 출력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232" name="직선 화살표 연결선 231"/>
          <p:cNvCxnSpPr>
            <a:stCxn id="222" idx="1"/>
          </p:cNvCxnSpPr>
          <p:nvPr/>
        </p:nvCxnSpPr>
        <p:spPr>
          <a:xfrm flipH="1" flipV="1">
            <a:off x="2084153" y="1766411"/>
            <a:ext cx="400024" cy="116362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/>
          <p:cNvSpPr/>
          <p:nvPr/>
        </p:nvSpPr>
        <p:spPr>
          <a:xfrm>
            <a:off x="713049" y="463973"/>
            <a:ext cx="1320722" cy="708587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주차 </a:t>
            </a:r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/  </a:t>
            </a:r>
            <a:r>
              <a:rPr lang="ko-KR" altLang="en-US" dirty="0" err="1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출차</a:t>
            </a:r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관련 정보 입력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237" name="직선 화살표 연결선 236"/>
          <p:cNvCxnSpPr>
            <a:endCxn id="236" idx="3"/>
          </p:cNvCxnSpPr>
          <p:nvPr/>
        </p:nvCxnSpPr>
        <p:spPr>
          <a:xfrm flipH="1" flipV="1">
            <a:off x="2033771" y="818267"/>
            <a:ext cx="465293" cy="13120"/>
          </a:xfrm>
          <a:prstGeom prst="straightConnector1">
            <a:avLst/>
          </a:prstGeom>
          <a:ln w="28575">
            <a:solidFill>
              <a:srgbClr val="F4D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>
            <a:stCxn id="225" idx="3"/>
          </p:cNvCxnSpPr>
          <p:nvPr/>
        </p:nvCxnSpPr>
        <p:spPr>
          <a:xfrm>
            <a:off x="5986036" y="547903"/>
            <a:ext cx="1175329" cy="15022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/>
          <p:cNvSpPr/>
          <p:nvPr/>
        </p:nvSpPr>
        <p:spPr>
          <a:xfrm>
            <a:off x="7173152" y="261315"/>
            <a:ext cx="1620327" cy="62972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주차 공간 번호 조회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481" y="4298530"/>
            <a:ext cx="2716812" cy="67790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210" y="3476287"/>
            <a:ext cx="2336733" cy="677909"/>
          </a:xfrm>
          <a:prstGeom prst="rect">
            <a:avLst/>
          </a:prstGeom>
        </p:spPr>
      </p:pic>
      <p:cxnSp>
        <p:nvCxnSpPr>
          <p:cNvPr id="254" name="직선 화살표 연결선 253"/>
          <p:cNvCxnSpPr>
            <a:stCxn id="22" idx="3"/>
            <a:endCxn id="255" idx="1"/>
          </p:cNvCxnSpPr>
          <p:nvPr/>
        </p:nvCxnSpPr>
        <p:spPr>
          <a:xfrm>
            <a:off x="4773943" y="3815242"/>
            <a:ext cx="391350" cy="4172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직사각형 254"/>
          <p:cNvSpPr/>
          <p:nvPr/>
        </p:nvSpPr>
        <p:spPr>
          <a:xfrm>
            <a:off x="5165293" y="3659753"/>
            <a:ext cx="1349807" cy="31932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프로그램 </a:t>
            </a:r>
            <a:r>
              <a:rPr lang="en-US" altLang="ko-KR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log </a:t>
            </a:r>
            <a:r>
              <a:rPr lang="ko-KR" altLang="en-US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저장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258" name="직선 화살표 연결선 257"/>
          <p:cNvCxnSpPr>
            <a:endCxn id="259" idx="1"/>
          </p:cNvCxnSpPr>
          <p:nvPr/>
        </p:nvCxnSpPr>
        <p:spPr>
          <a:xfrm>
            <a:off x="5165293" y="4645465"/>
            <a:ext cx="391350" cy="4172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>
            <a:off x="5556643" y="4489976"/>
            <a:ext cx="1728077" cy="31932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일별 주차 현황 </a:t>
            </a:r>
            <a:r>
              <a:rPr lang="en-US" altLang="ko-KR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log </a:t>
            </a:r>
            <a:r>
              <a:rPr lang="ko-KR" altLang="en-US" sz="1100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저장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263" name="직선 화살표 연결선 262"/>
          <p:cNvCxnSpPr>
            <a:stCxn id="223" idx="3"/>
            <a:endCxn id="264" idx="1"/>
          </p:cNvCxnSpPr>
          <p:nvPr/>
        </p:nvCxnSpPr>
        <p:spPr>
          <a:xfrm flipV="1">
            <a:off x="6908802" y="2772781"/>
            <a:ext cx="252563" cy="1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직사각형 263"/>
          <p:cNvSpPr/>
          <p:nvPr/>
        </p:nvSpPr>
        <p:spPr>
          <a:xfrm>
            <a:off x="7161365" y="2457920"/>
            <a:ext cx="1632115" cy="62972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프로그램 및 주차 현황 </a:t>
            </a:r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log </a:t>
            </a:r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출력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p44"/>
          <p:cNvGrpSpPr/>
          <p:nvPr/>
        </p:nvGrpSpPr>
        <p:grpSpPr>
          <a:xfrm>
            <a:off x="2730822" y="2218375"/>
            <a:ext cx="3715427" cy="1456567"/>
            <a:chOff x="2597979" y="1949933"/>
            <a:chExt cx="3872253" cy="1518048"/>
          </a:xfrm>
        </p:grpSpPr>
        <p:sp>
          <p:nvSpPr>
            <p:cNvPr id="1175" name="Google Shape;1175;p44"/>
            <p:cNvSpPr/>
            <p:nvPr/>
          </p:nvSpPr>
          <p:spPr>
            <a:xfrm>
              <a:off x="2714593" y="2496963"/>
              <a:ext cx="3583927" cy="701520"/>
            </a:xfrm>
            <a:custGeom>
              <a:avLst/>
              <a:gdLst/>
              <a:ahLst/>
              <a:cxnLst/>
              <a:rect l="l" t="t" r="r" b="b"/>
              <a:pathLst>
                <a:path w="31225" h="6112" extrusionOk="0">
                  <a:moveTo>
                    <a:pt x="2614" y="0"/>
                  </a:moveTo>
                  <a:lnTo>
                    <a:pt x="445" y="2223"/>
                  </a:lnTo>
                  <a:lnTo>
                    <a:pt x="0" y="5335"/>
                  </a:lnTo>
                  <a:lnTo>
                    <a:pt x="1225" y="6111"/>
                  </a:lnTo>
                  <a:lnTo>
                    <a:pt x="31002" y="6111"/>
                  </a:lnTo>
                  <a:lnTo>
                    <a:pt x="31225" y="4114"/>
                  </a:lnTo>
                  <a:lnTo>
                    <a:pt x="30395" y="1558"/>
                  </a:lnTo>
                  <a:lnTo>
                    <a:pt x="25223" y="0"/>
                  </a:ln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888251" y="1986547"/>
              <a:ext cx="2610959" cy="498823"/>
            </a:xfrm>
            <a:custGeom>
              <a:avLst/>
              <a:gdLst/>
              <a:ahLst/>
              <a:cxnLst/>
              <a:rect l="l" t="t" r="r" b="b"/>
              <a:pathLst>
                <a:path w="22748" h="4346" extrusionOk="0">
                  <a:moveTo>
                    <a:pt x="10835" y="0"/>
                  </a:moveTo>
                  <a:cubicBezTo>
                    <a:pt x="10835" y="0"/>
                    <a:pt x="6640" y="17"/>
                    <a:pt x="1900" y="430"/>
                  </a:cubicBezTo>
                  <a:cubicBezTo>
                    <a:pt x="978" y="1625"/>
                    <a:pt x="1" y="3337"/>
                    <a:pt x="1" y="3337"/>
                  </a:cubicBezTo>
                  <a:lnTo>
                    <a:pt x="2332" y="3595"/>
                  </a:lnTo>
                  <a:lnTo>
                    <a:pt x="17648" y="4345"/>
                  </a:lnTo>
                  <a:cubicBezTo>
                    <a:pt x="17648" y="4345"/>
                    <a:pt x="18775" y="4212"/>
                    <a:pt x="22747" y="4021"/>
                  </a:cubicBezTo>
                  <a:cubicBezTo>
                    <a:pt x="20453" y="1984"/>
                    <a:pt x="18194" y="324"/>
                    <a:pt x="18194" y="324"/>
                  </a:cubicBezTo>
                  <a:lnTo>
                    <a:pt x="16360" y="240"/>
                  </a:lnTo>
                  <a:lnTo>
                    <a:pt x="10835" y="0"/>
                  </a:lnTo>
                  <a:close/>
                </a:path>
              </a:pathLst>
            </a:custGeom>
            <a:solidFill>
              <a:srgbClr val="9EC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3041594" y="2045542"/>
              <a:ext cx="2075981" cy="553801"/>
            </a:xfrm>
            <a:custGeom>
              <a:avLst/>
              <a:gdLst/>
              <a:ahLst/>
              <a:cxnLst/>
              <a:rect l="l" t="t" r="r" b="b"/>
              <a:pathLst>
                <a:path w="18087" h="4825" extrusionOk="0">
                  <a:moveTo>
                    <a:pt x="1910" y="1"/>
                  </a:moveTo>
                  <a:lnTo>
                    <a:pt x="1" y="2854"/>
                  </a:lnTo>
                  <a:lnTo>
                    <a:pt x="9477" y="4825"/>
                  </a:lnTo>
                  <a:lnTo>
                    <a:pt x="17107" y="4333"/>
                  </a:lnTo>
                  <a:lnTo>
                    <a:pt x="18087" y="3414"/>
                  </a:lnTo>
                  <a:lnTo>
                    <a:pt x="8660" y="5"/>
                  </a:lnTo>
                  <a:lnTo>
                    <a:pt x="8553" y="3072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91B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2644234" y="2525428"/>
              <a:ext cx="3793282" cy="769813"/>
            </a:xfrm>
            <a:custGeom>
              <a:avLst/>
              <a:gdLst/>
              <a:ahLst/>
              <a:cxnLst/>
              <a:rect l="l" t="t" r="r" b="b"/>
              <a:pathLst>
                <a:path w="33049" h="6707" extrusionOk="0">
                  <a:moveTo>
                    <a:pt x="7941" y="1"/>
                  </a:moveTo>
                  <a:lnTo>
                    <a:pt x="2020" y="937"/>
                  </a:lnTo>
                  <a:lnTo>
                    <a:pt x="631" y="2122"/>
                  </a:lnTo>
                  <a:lnTo>
                    <a:pt x="1" y="4497"/>
                  </a:lnTo>
                  <a:lnTo>
                    <a:pt x="72" y="5229"/>
                  </a:lnTo>
                  <a:lnTo>
                    <a:pt x="902" y="5655"/>
                  </a:lnTo>
                  <a:cubicBezTo>
                    <a:pt x="902" y="5655"/>
                    <a:pt x="697" y="1834"/>
                    <a:pt x="4409" y="1834"/>
                  </a:cubicBezTo>
                  <a:cubicBezTo>
                    <a:pt x="8123" y="1834"/>
                    <a:pt x="7875" y="6259"/>
                    <a:pt x="7875" y="6259"/>
                  </a:cubicBezTo>
                  <a:lnTo>
                    <a:pt x="24372" y="6259"/>
                  </a:lnTo>
                  <a:cubicBezTo>
                    <a:pt x="24372" y="6259"/>
                    <a:pt x="24372" y="1762"/>
                    <a:pt x="27727" y="1762"/>
                  </a:cubicBezTo>
                  <a:cubicBezTo>
                    <a:pt x="31975" y="1762"/>
                    <a:pt x="31438" y="6125"/>
                    <a:pt x="31349" y="6480"/>
                  </a:cubicBezTo>
                  <a:cubicBezTo>
                    <a:pt x="31304" y="6661"/>
                    <a:pt x="31350" y="6706"/>
                    <a:pt x="31406" y="6706"/>
                  </a:cubicBezTo>
                  <a:cubicBezTo>
                    <a:pt x="31461" y="6706"/>
                    <a:pt x="31527" y="6662"/>
                    <a:pt x="31527" y="6662"/>
                  </a:cubicBezTo>
                  <a:lnTo>
                    <a:pt x="31975" y="6148"/>
                  </a:lnTo>
                  <a:cubicBezTo>
                    <a:pt x="33049" y="6148"/>
                    <a:pt x="32956" y="5744"/>
                    <a:pt x="32956" y="5247"/>
                  </a:cubicBezTo>
                  <a:lnTo>
                    <a:pt x="32108" y="2549"/>
                  </a:lnTo>
                  <a:lnTo>
                    <a:pt x="31238" y="871"/>
                  </a:lnTo>
                  <a:cubicBezTo>
                    <a:pt x="31238" y="871"/>
                    <a:pt x="27102" y="222"/>
                    <a:pt x="26946" y="222"/>
                  </a:cubicBezTo>
                  <a:cubicBezTo>
                    <a:pt x="26787" y="222"/>
                    <a:pt x="22002" y="556"/>
                    <a:pt x="22002" y="556"/>
                  </a:cubicBezTo>
                  <a:lnTo>
                    <a:pt x="7941" y="1"/>
                  </a:ln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2944263" y="1949933"/>
              <a:ext cx="2331820" cy="491018"/>
            </a:xfrm>
            <a:custGeom>
              <a:avLst/>
              <a:gdLst/>
              <a:ahLst/>
              <a:cxnLst/>
              <a:rect l="l" t="t" r="r" b="b"/>
              <a:pathLst>
                <a:path w="20316" h="4278" extrusionOk="0">
                  <a:moveTo>
                    <a:pt x="9004" y="0"/>
                  </a:moveTo>
                  <a:cubicBezTo>
                    <a:pt x="7352" y="0"/>
                    <a:pt x="5603" y="23"/>
                    <a:pt x="3960" y="88"/>
                  </a:cubicBezTo>
                  <a:cubicBezTo>
                    <a:pt x="2296" y="145"/>
                    <a:pt x="1524" y="492"/>
                    <a:pt x="1350" y="776"/>
                  </a:cubicBezTo>
                  <a:lnTo>
                    <a:pt x="1639" y="776"/>
                  </a:lnTo>
                  <a:lnTo>
                    <a:pt x="1" y="3705"/>
                  </a:lnTo>
                  <a:lnTo>
                    <a:pt x="1035" y="3705"/>
                  </a:lnTo>
                  <a:lnTo>
                    <a:pt x="2758" y="834"/>
                  </a:lnTo>
                  <a:lnTo>
                    <a:pt x="9069" y="834"/>
                  </a:lnTo>
                  <a:lnTo>
                    <a:pt x="9211" y="3931"/>
                  </a:lnTo>
                  <a:lnTo>
                    <a:pt x="9655" y="3931"/>
                  </a:lnTo>
                  <a:lnTo>
                    <a:pt x="9508" y="838"/>
                  </a:lnTo>
                  <a:lnTo>
                    <a:pt x="15926" y="749"/>
                  </a:lnTo>
                  <a:lnTo>
                    <a:pt x="18935" y="4247"/>
                  </a:lnTo>
                  <a:lnTo>
                    <a:pt x="20315" y="4277"/>
                  </a:lnTo>
                  <a:lnTo>
                    <a:pt x="16872" y="719"/>
                  </a:lnTo>
                  <a:lnTo>
                    <a:pt x="17759" y="719"/>
                  </a:lnTo>
                  <a:cubicBezTo>
                    <a:pt x="17759" y="719"/>
                    <a:pt x="17359" y="145"/>
                    <a:pt x="16210" y="119"/>
                  </a:cubicBezTo>
                  <a:cubicBezTo>
                    <a:pt x="15437" y="98"/>
                    <a:pt x="12430" y="0"/>
                    <a:pt x="9004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597979" y="2355212"/>
              <a:ext cx="3872249" cy="772453"/>
            </a:xfrm>
            <a:custGeom>
              <a:avLst/>
              <a:gdLst/>
              <a:ahLst/>
              <a:cxnLst/>
              <a:rect l="l" t="t" r="r" b="b"/>
              <a:pathLst>
                <a:path w="33737" h="6730" extrusionOk="0">
                  <a:moveTo>
                    <a:pt x="2370" y="1"/>
                  </a:moveTo>
                  <a:lnTo>
                    <a:pt x="2255" y="263"/>
                  </a:lnTo>
                  <a:cubicBezTo>
                    <a:pt x="2255" y="263"/>
                    <a:pt x="2250" y="262"/>
                    <a:pt x="2240" y="262"/>
                  </a:cubicBezTo>
                  <a:cubicBezTo>
                    <a:pt x="2099" y="262"/>
                    <a:pt x="1012" y="363"/>
                    <a:pt x="1012" y="3467"/>
                  </a:cubicBezTo>
                  <a:lnTo>
                    <a:pt x="435" y="3903"/>
                  </a:lnTo>
                  <a:cubicBezTo>
                    <a:pt x="435" y="3903"/>
                    <a:pt x="0" y="4537"/>
                    <a:pt x="404" y="5980"/>
                  </a:cubicBezTo>
                  <a:cubicBezTo>
                    <a:pt x="404" y="5980"/>
                    <a:pt x="1012" y="5837"/>
                    <a:pt x="1012" y="4999"/>
                  </a:cubicBezTo>
                  <a:cubicBezTo>
                    <a:pt x="1012" y="4159"/>
                    <a:pt x="2339" y="2340"/>
                    <a:pt x="4967" y="2340"/>
                  </a:cubicBezTo>
                  <a:cubicBezTo>
                    <a:pt x="7594" y="2340"/>
                    <a:pt x="9157" y="4910"/>
                    <a:pt x="9157" y="6414"/>
                  </a:cubicBezTo>
                  <a:lnTo>
                    <a:pt x="23914" y="6703"/>
                  </a:lnTo>
                  <a:cubicBezTo>
                    <a:pt x="23914" y="6703"/>
                    <a:pt x="24491" y="2225"/>
                    <a:pt x="28335" y="2225"/>
                  </a:cubicBezTo>
                  <a:cubicBezTo>
                    <a:pt x="32174" y="2225"/>
                    <a:pt x="32577" y="5517"/>
                    <a:pt x="32693" y="6730"/>
                  </a:cubicBezTo>
                  <a:lnTo>
                    <a:pt x="33359" y="6730"/>
                  </a:lnTo>
                  <a:lnTo>
                    <a:pt x="33359" y="6126"/>
                  </a:lnTo>
                  <a:lnTo>
                    <a:pt x="33736" y="5722"/>
                  </a:lnTo>
                  <a:lnTo>
                    <a:pt x="33736" y="4479"/>
                  </a:lnTo>
                  <a:cubicBezTo>
                    <a:pt x="33736" y="4479"/>
                    <a:pt x="33333" y="4364"/>
                    <a:pt x="33275" y="4044"/>
                  </a:cubicBezTo>
                  <a:cubicBezTo>
                    <a:pt x="33216" y="3729"/>
                    <a:pt x="33013" y="2686"/>
                    <a:pt x="32116" y="2198"/>
                  </a:cubicBezTo>
                  <a:cubicBezTo>
                    <a:pt x="31051" y="1705"/>
                    <a:pt x="29693" y="751"/>
                    <a:pt x="25823" y="751"/>
                  </a:cubicBezTo>
                  <a:cubicBezTo>
                    <a:pt x="21952" y="751"/>
                    <a:pt x="2370" y="1"/>
                    <a:pt x="2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4056917" y="2430162"/>
              <a:ext cx="138766" cy="99856"/>
            </a:xfrm>
            <a:custGeom>
              <a:avLst/>
              <a:gdLst/>
              <a:ahLst/>
              <a:cxnLst/>
              <a:rect l="l" t="t" r="r" b="b"/>
              <a:pathLst>
                <a:path w="1209" h="870" extrusionOk="0">
                  <a:moveTo>
                    <a:pt x="604" y="1"/>
                  </a:moveTo>
                  <a:cubicBezTo>
                    <a:pt x="272" y="1"/>
                    <a:pt x="0" y="196"/>
                    <a:pt x="0" y="435"/>
                  </a:cubicBezTo>
                  <a:cubicBezTo>
                    <a:pt x="0" y="675"/>
                    <a:pt x="272" y="870"/>
                    <a:pt x="604" y="870"/>
                  </a:cubicBezTo>
                  <a:cubicBezTo>
                    <a:pt x="942" y="870"/>
                    <a:pt x="1208" y="675"/>
                    <a:pt x="1208" y="435"/>
                  </a:cubicBezTo>
                  <a:cubicBezTo>
                    <a:pt x="1208" y="196"/>
                    <a:pt x="942" y="1"/>
                    <a:pt x="604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2597979" y="2694954"/>
              <a:ext cx="217044" cy="346628"/>
            </a:xfrm>
            <a:custGeom>
              <a:avLst/>
              <a:gdLst/>
              <a:ahLst/>
              <a:cxnLst/>
              <a:rect l="l" t="t" r="r" b="b"/>
              <a:pathLst>
                <a:path w="1891" h="3020" extrusionOk="0">
                  <a:moveTo>
                    <a:pt x="1021" y="1"/>
                  </a:moveTo>
                  <a:cubicBezTo>
                    <a:pt x="1016" y="161"/>
                    <a:pt x="1012" y="330"/>
                    <a:pt x="1012" y="507"/>
                  </a:cubicBezTo>
                  <a:lnTo>
                    <a:pt x="435" y="943"/>
                  </a:lnTo>
                  <a:cubicBezTo>
                    <a:pt x="435" y="943"/>
                    <a:pt x="0" y="1577"/>
                    <a:pt x="404" y="3020"/>
                  </a:cubicBezTo>
                  <a:cubicBezTo>
                    <a:pt x="404" y="3020"/>
                    <a:pt x="1012" y="2877"/>
                    <a:pt x="1012" y="2039"/>
                  </a:cubicBezTo>
                  <a:cubicBezTo>
                    <a:pt x="1012" y="1644"/>
                    <a:pt x="1305" y="1031"/>
                    <a:pt x="1891" y="494"/>
                  </a:cubicBezTo>
                  <a:cubicBezTo>
                    <a:pt x="1655" y="432"/>
                    <a:pt x="1283" y="290"/>
                    <a:pt x="1021" y="1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476142" y="2672802"/>
              <a:ext cx="1955349" cy="451879"/>
            </a:xfrm>
            <a:custGeom>
              <a:avLst/>
              <a:gdLst/>
              <a:ahLst/>
              <a:cxnLst/>
              <a:rect l="l" t="t" r="r" b="b"/>
              <a:pathLst>
                <a:path w="17036" h="3937" extrusionOk="0">
                  <a:moveTo>
                    <a:pt x="3684" y="0"/>
                  </a:moveTo>
                  <a:cubicBezTo>
                    <a:pt x="2817" y="0"/>
                    <a:pt x="938" y="70"/>
                    <a:pt x="0" y="642"/>
                  </a:cubicBezTo>
                  <a:cubicBezTo>
                    <a:pt x="973" y="1525"/>
                    <a:pt x="1506" y="2769"/>
                    <a:pt x="1506" y="3647"/>
                  </a:cubicBezTo>
                  <a:lnTo>
                    <a:pt x="16263" y="3936"/>
                  </a:lnTo>
                  <a:cubicBezTo>
                    <a:pt x="16263" y="3936"/>
                    <a:pt x="16410" y="2813"/>
                    <a:pt x="17035" y="1695"/>
                  </a:cubicBezTo>
                  <a:cubicBezTo>
                    <a:pt x="16809" y="1179"/>
                    <a:pt x="16130" y="8"/>
                    <a:pt x="14630" y="8"/>
                  </a:cubicBezTo>
                  <a:lnTo>
                    <a:pt x="4142" y="8"/>
                  </a:lnTo>
                  <a:cubicBezTo>
                    <a:pt x="4142" y="8"/>
                    <a:pt x="3967" y="0"/>
                    <a:pt x="3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6336057" y="3022071"/>
              <a:ext cx="124534" cy="105595"/>
            </a:xfrm>
            <a:custGeom>
              <a:avLst/>
              <a:gdLst/>
              <a:ahLst/>
              <a:cxnLst/>
              <a:rect l="l" t="t" r="r" b="b"/>
              <a:pathLst>
                <a:path w="1085" h="920" extrusionOk="0">
                  <a:moveTo>
                    <a:pt x="1" y="0"/>
                  </a:moveTo>
                  <a:cubicBezTo>
                    <a:pt x="72" y="360"/>
                    <a:pt x="103" y="680"/>
                    <a:pt x="125" y="920"/>
                  </a:cubicBezTo>
                  <a:lnTo>
                    <a:pt x="791" y="920"/>
                  </a:lnTo>
                  <a:lnTo>
                    <a:pt x="791" y="316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E16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6333991" y="3011970"/>
              <a:ext cx="136241" cy="45452"/>
            </a:xfrm>
            <a:custGeom>
              <a:avLst/>
              <a:gdLst/>
              <a:ahLst/>
              <a:cxnLst/>
              <a:rect l="l" t="t" r="r" b="b"/>
              <a:pathLst>
                <a:path w="1187" h="396" extrusionOk="0">
                  <a:moveTo>
                    <a:pt x="1" y="0"/>
                  </a:moveTo>
                  <a:cubicBezTo>
                    <a:pt x="27" y="137"/>
                    <a:pt x="54" y="271"/>
                    <a:pt x="72" y="395"/>
                  </a:cubicBezTo>
                  <a:lnTo>
                    <a:pt x="813" y="39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5202169" y="2434753"/>
              <a:ext cx="1215609" cy="387259"/>
            </a:xfrm>
            <a:custGeom>
              <a:avLst/>
              <a:gdLst/>
              <a:ahLst/>
              <a:cxnLst/>
              <a:rect l="l" t="t" r="r" b="b"/>
              <a:pathLst>
                <a:path w="10591" h="3374" extrusionOk="0">
                  <a:moveTo>
                    <a:pt x="0" y="0"/>
                  </a:moveTo>
                  <a:lnTo>
                    <a:pt x="0" y="0"/>
                  </a:lnTo>
                  <a:cubicBezTo>
                    <a:pt x="360" y="174"/>
                    <a:pt x="1793" y="977"/>
                    <a:pt x="2490" y="3032"/>
                  </a:cubicBezTo>
                  <a:cubicBezTo>
                    <a:pt x="3156" y="2206"/>
                    <a:pt x="4154" y="1532"/>
                    <a:pt x="5646" y="1532"/>
                  </a:cubicBezTo>
                  <a:cubicBezTo>
                    <a:pt x="7594" y="1532"/>
                    <a:pt x="8655" y="2380"/>
                    <a:pt x="9249" y="3374"/>
                  </a:cubicBezTo>
                  <a:lnTo>
                    <a:pt x="10590" y="3374"/>
                  </a:lnTo>
                  <a:cubicBezTo>
                    <a:pt x="10586" y="3365"/>
                    <a:pt x="10586" y="3360"/>
                    <a:pt x="10586" y="3351"/>
                  </a:cubicBezTo>
                  <a:cubicBezTo>
                    <a:pt x="10527" y="3036"/>
                    <a:pt x="10324" y="1993"/>
                    <a:pt x="9427" y="1505"/>
                  </a:cubicBezTo>
                  <a:cubicBezTo>
                    <a:pt x="8362" y="1012"/>
                    <a:pt x="7004" y="58"/>
                    <a:pt x="3134" y="58"/>
                  </a:cubicBezTo>
                  <a:cubicBezTo>
                    <a:pt x="2481" y="58"/>
                    <a:pt x="1381" y="36"/>
                    <a:pt x="0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5499098" y="2757279"/>
              <a:ext cx="710358" cy="710702"/>
            </a:xfrm>
            <a:custGeom>
              <a:avLst/>
              <a:gdLst/>
              <a:ahLst/>
              <a:cxnLst/>
              <a:rect l="l" t="t" r="r" b="b"/>
              <a:pathLst>
                <a:path w="6189" h="6192" extrusionOk="0">
                  <a:moveTo>
                    <a:pt x="3094" y="0"/>
                  </a:moveTo>
                  <a:cubicBezTo>
                    <a:pt x="1385" y="0"/>
                    <a:pt x="0" y="1385"/>
                    <a:pt x="0" y="3094"/>
                  </a:cubicBezTo>
                  <a:cubicBezTo>
                    <a:pt x="0" y="4806"/>
                    <a:pt x="1385" y="6191"/>
                    <a:pt x="3094" y="6191"/>
                  </a:cubicBezTo>
                  <a:cubicBezTo>
                    <a:pt x="4803" y="6191"/>
                    <a:pt x="6188" y="4806"/>
                    <a:pt x="6188" y="3094"/>
                  </a:cubicBezTo>
                  <a:cubicBezTo>
                    <a:pt x="6188" y="1385"/>
                    <a:pt x="4803" y="0"/>
                    <a:pt x="3094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5628567" y="2880435"/>
              <a:ext cx="451420" cy="451994"/>
            </a:xfrm>
            <a:custGeom>
              <a:avLst/>
              <a:gdLst/>
              <a:ahLst/>
              <a:cxnLst/>
              <a:rect l="l" t="t" r="r" b="b"/>
              <a:pathLst>
                <a:path w="3933" h="3938" extrusionOk="0">
                  <a:moveTo>
                    <a:pt x="1966" y="1"/>
                  </a:moveTo>
                  <a:cubicBezTo>
                    <a:pt x="879" y="1"/>
                    <a:pt x="0" y="884"/>
                    <a:pt x="0" y="1972"/>
                  </a:cubicBezTo>
                  <a:cubicBezTo>
                    <a:pt x="0" y="3055"/>
                    <a:pt x="879" y="3938"/>
                    <a:pt x="1966" y="3938"/>
                  </a:cubicBezTo>
                  <a:cubicBezTo>
                    <a:pt x="3053" y="3938"/>
                    <a:pt x="3932" y="3055"/>
                    <a:pt x="3932" y="1972"/>
                  </a:cubicBezTo>
                  <a:cubicBezTo>
                    <a:pt x="3932" y="884"/>
                    <a:pt x="3053" y="1"/>
                    <a:pt x="1966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570592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8" y="1"/>
                    <a:pt x="1" y="578"/>
                    <a:pt x="1" y="1293"/>
                  </a:cubicBezTo>
                  <a:cubicBezTo>
                    <a:pt x="1" y="2006"/>
                    <a:pt x="578" y="2584"/>
                    <a:pt x="1292" y="2584"/>
                  </a:cubicBezTo>
                  <a:cubicBezTo>
                    <a:pt x="2007" y="2584"/>
                    <a:pt x="2584" y="2006"/>
                    <a:pt x="2584" y="1293"/>
                  </a:cubicBezTo>
                  <a:cubicBezTo>
                    <a:pt x="2584" y="578"/>
                    <a:pt x="2007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5646932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3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6" y="2127"/>
                  </a:lnTo>
                  <a:lnTo>
                    <a:pt x="1167" y="2277"/>
                  </a:lnTo>
                  <a:lnTo>
                    <a:pt x="630" y="3262"/>
                  </a:lnTo>
                  <a:lnTo>
                    <a:pt x="1016" y="3471"/>
                  </a:lnTo>
                  <a:lnTo>
                    <a:pt x="1717" y="2690"/>
                  </a:lnTo>
                  <a:lnTo>
                    <a:pt x="1922" y="2690"/>
                  </a:lnTo>
                  <a:lnTo>
                    <a:pt x="2623" y="3471"/>
                  </a:lnTo>
                  <a:lnTo>
                    <a:pt x="3009" y="3262"/>
                  </a:lnTo>
                  <a:lnTo>
                    <a:pt x="2472" y="2277"/>
                  </a:lnTo>
                  <a:lnTo>
                    <a:pt x="2508" y="2127"/>
                  </a:lnTo>
                  <a:lnTo>
                    <a:pt x="3639" y="1568"/>
                  </a:lnTo>
                  <a:lnTo>
                    <a:pt x="3559" y="1191"/>
                  </a:lnTo>
                  <a:lnTo>
                    <a:pt x="2365" y="1310"/>
                  </a:lnTo>
                  <a:lnTo>
                    <a:pt x="2201" y="1226"/>
                  </a:lnTo>
                  <a:lnTo>
                    <a:pt x="2037" y="58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5619385" y="2864710"/>
              <a:ext cx="480000" cy="480459"/>
            </a:xfrm>
            <a:custGeom>
              <a:avLst/>
              <a:gdLst/>
              <a:ahLst/>
              <a:cxnLst/>
              <a:rect l="l" t="t" r="r" b="b"/>
              <a:pathLst>
                <a:path w="4182" h="4186" extrusionOk="0">
                  <a:moveTo>
                    <a:pt x="2091" y="359"/>
                  </a:moveTo>
                  <a:cubicBezTo>
                    <a:pt x="3049" y="359"/>
                    <a:pt x="3826" y="1137"/>
                    <a:pt x="3826" y="2090"/>
                  </a:cubicBezTo>
                  <a:cubicBezTo>
                    <a:pt x="3826" y="3049"/>
                    <a:pt x="3049" y="3827"/>
                    <a:pt x="2091" y="3827"/>
                  </a:cubicBezTo>
                  <a:cubicBezTo>
                    <a:pt x="1132" y="3827"/>
                    <a:pt x="355" y="3049"/>
                    <a:pt x="355" y="2090"/>
                  </a:cubicBezTo>
                  <a:cubicBezTo>
                    <a:pt x="355" y="1137"/>
                    <a:pt x="1132" y="359"/>
                    <a:pt x="2091" y="359"/>
                  </a:cubicBezTo>
                  <a:close/>
                  <a:moveTo>
                    <a:pt x="2091" y="0"/>
                  </a:moveTo>
                  <a:cubicBezTo>
                    <a:pt x="937" y="0"/>
                    <a:pt x="1" y="941"/>
                    <a:pt x="1" y="2090"/>
                  </a:cubicBezTo>
                  <a:cubicBezTo>
                    <a:pt x="1" y="3245"/>
                    <a:pt x="937" y="4186"/>
                    <a:pt x="2091" y="4186"/>
                  </a:cubicBezTo>
                  <a:cubicBezTo>
                    <a:pt x="3244" y="4186"/>
                    <a:pt x="4182" y="3245"/>
                    <a:pt x="4182" y="2090"/>
                  </a:cubicBezTo>
                  <a:cubicBezTo>
                    <a:pt x="4182" y="941"/>
                    <a:pt x="3244" y="0"/>
                    <a:pt x="2091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5787994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7" y="1"/>
                  </a:moveTo>
                  <a:cubicBezTo>
                    <a:pt x="257" y="1"/>
                    <a:pt x="1" y="259"/>
                    <a:pt x="1" y="578"/>
                  </a:cubicBezTo>
                  <a:cubicBezTo>
                    <a:pt x="1" y="898"/>
                    <a:pt x="257" y="1156"/>
                    <a:pt x="577" y="1156"/>
                  </a:cubicBezTo>
                  <a:cubicBezTo>
                    <a:pt x="896" y="1156"/>
                    <a:pt x="1154" y="898"/>
                    <a:pt x="1154" y="578"/>
                  </a:cubicBezTo>
                  <a:cubicBezTo>
                    <a:pt x="1154" y="259"/>
                    <a:pt x="896" y="1"/>
                    <a:pt x="577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5821164" y="3074065"/>
              <a:ext cx="66227" cy="65882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88" y="0"/>
                  </a:moveTo>
                  <a:cubicBezTo>
                    <a:pt x="128" y="0"/>
                    <a:pt x="0" y="129"/>
                    <a:pt x="0" y="285"/>
                  </a:cubicBezTo>
                  <a:cubicBezTo>
                    <a:pt x="0" y="444"/>
                    <a:pt x="128" y="573"/>
                    <a:pt x="288" y="573"/>
                  </a:cubicBezTo>
                  <a:cubicBezTo>
                    <a:pt x="448" y="573"/>
                    <a:pt x="576" y="444"/>
                    <a:pt x="576" y="285"/>
                  </a:cubicBezTo>
                  <a:cubicBezTo>
                    <a:pt x="576" y="129"/>
                    <a:pt x="448" y="0"/>
                    <a:pt x="288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2783459" y="2757279"/>
              <a:ext cx="710702" cy="710702"/>
            </a:xfrm>
            <a:custGeom>
              <a:avLst/>
              <a:gdLst/>
              <a:ahLst/>
              <a:cxnLst/>
              <a:rect l="l" t="t" r="r" b="b"/>
              <a:pathLst>
                <a:path w="6192" h="6192" extrusionOk="0">
                  <a:moveTo>
                    <a:pt x="3098" y="0"/>
                  </a:moveTo>
                  <a:cubicBezTo>
                    <a:pt x="1389" y="0"/>
                    <a:pt x="0" y="1385"/>
                    <a:pt x="0" y="3094"/>
                  </a:cubicBezTo>
                  <a:cubicBezTo>
                    <a:pt x="0" y="4806"/>
                    <a:pt x="1389" y="6191"/>
                    <a:pt x="3098" y="6191"/>
                  </a:cubicBezTo>
                  <a:cubicBezTo>
                    <a:pt x="4806" y="6191"/>
                    <a:pt x="6191" y="4806"/>
                    <a:pt x="6191" y="3094"/>
                  </a:cubicBezTo>
                  <a:cubicBezTo>
                    <a:pt x="6191" y="1385"/>
                    <a:pt x="4806" y="0"/>
                    <a:pt x="3098" y="0"/>
                  </a:cubicBezTo>
                  <a:close/>
                </a:path>
              </a:pathLst>
            </a:custGeom>
            <a:solidFill>
              <a:srgbClr val="0F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2912814" y="2880435"/>
              <a:ext cx="451994" cy="451994"/>
            </a:xfrm>
            <a:custGeom>
              <a:avLst/>
              <a:gdLst/>
              <a:ahLst/>
              <a:cxnLst/>
              <a:rect l="l" t="t" r="r" b="b"/>
              <a:pathLst>
                <a:path w="3938" h="3938" extrusionOk="0">
                  <a:moveTo>
                    <a:pt x="1971" y="1"/>
                  </a:moveTo>
                  <a:cubicBezTo>
                    <a:pt x="883" y="1"/>
                    <a:pt x="0" y="884"/>
                    <a:pt x="0" y="1972"/>
                  </a:cubicBezTo>
                  <a:cubicBezTo>
                    <a:pt x="0" y="3055"/>
                    <a:pt x="883" y="3938"/>
                    <a:pt x="1971" y="3938"/>
                  </a:cubicBezTo>
                  <a:cubicBezTo>
                    <a:pt x="3054" y="3938"/>
                    <a:pt x="3937" y="3055"/>
                    <a:pt x="3937" y="1972"/>
                  </a:cubicBezTo>
                  <a:cubicBezTo>
                    <a:pt x="3937" y="884"/>
                    <a:pt x="3054" y="1"/>
                    <a:pt x="1971" y="1"/>
                  </a:cubicBezTo>
                  <a:close/>
                </a:path>
              </a:pathLst>
            </a:custGeom>
            <a:solidFill>
              <a:srgbClr val="0703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2990748" y="2966059"/>
              <a:ext cx="296585" cy="296585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292" y="1"/>
                  </a:moveTo>
                  <a:cubicBezTo>
                    <a:pt x="577" y="1"/>
                    <a:pt x="1" y="578"/>
                    <a:pt x="1" y="1293"/>
                  </a:cubicBezTo>
                  <a:cubicBezTo>
                    <a:pt x="1" y="2006"/>
                    <a:pt x="577" y="2584"/>
                    <a:pt x="1292" y="2584"/>
                  </a:cubicBezTo>
                  <a:cubicBezTo>
                    <a:pt x="2002" y="2584"/>
                    <a:pt x="2584" y="2006"/>
                    <a:pt x="2584" y="1293"/>
                  </a:cubicBezTo>
                  <a:cubicBezTo>
                    <a:pt x="2584" y="578"/>
                    <a:pt x="2002" y="1"/>
                    <a:pt x="129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2931637" y="2895241"/>
              <a:ext cx="417790" cy="398507"/>
            </a:xfrm>
            <a:custGeom>
              <a:avLst/>
              <a:gdLst/>
              <a:ahLst/>
              <a:cxnLst/>
              <a:rect l="l" t="t" r="r" b="b"/>
              <a:pathLst>
                <a:path w="3640" h="3472" extrusionOk="0">
                  <a:moveTo>
                    <a:pt x="1815" y="1"/>
                  </a:moveTo>
                  <a:lnTo>
                    <a:pt x="1602" y="58"/>
                  </a:lnTo>
                  <a:lnTo>
                    <a:pt x="1438" y="1226"/>
                  </a:lnTo>
                  <a:lnTo>
                    <a:pt x="1274" y="1310"/>
                  </a:lnTo>
                  <a:lnTo>
                    <a:pt x="80" y="1191"/>
                  </a:lnTo>
                  <a:lnTo>
                    <a:pt x="0" y="1568"/>
                  </a:lnTo>
                  <a:lnTo>
                    <a:pt x="1132" y="2127"/>
                  </a:lnTo>
                  <a:lnTo>
                    <a:pt x="1168" y="2277"/>
                  </a:lnTo>
                  <a:lnTo>
                    <a:pt x="631" y="3262"/>
                  </a:lnTo>
                  <a:lnTo>
                    <a:pt x="1016" y="3471"/>
                  </a:lnTo>
                  <a:lnTo>
                    <a:pt x="1718" y="2690"/>
                  </a:lnTo>
                  <a:lnTo>
                    <a:pt x="1917" y="2690"/>
                  </a:lnTo>
                  <a:lnTo>
                    <a:pt x="2624" y="3471"/>
                  </a:lnTo>
                  <a:lnTo>
                    <a:pt x="3005" y="3262"/>
                  </a:lnTo>
                  <a:lnTo>
                    <a:pt x="2468" y="2277"/>
                  </a:lnTo>
                  <a:lnTo>
                    <a:pt x="2503" y="2127"/>
                  </a:lnTo>
                  <a:lnTo>
                    <a:pt x="3640" y="1568"/>
                  </a:lnTo>
                  <a:lnTo>
                    <a:pt x="3556" y="1191"/>
                  </a:lnTo>
                  <a:lnTo>
                    <a:pt x="2366" y="1310"/>
                  </a:lnTo>
                  <a:lnTo>
                    <a:pt x="2202" y="1226"/>
                  </a:lnTo>
                  <a:lnTo>
                    <a:pt x="2038" y="58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rgbClr val="C034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2903631" y="2864710"/>
              <a:ext cx="480459" cy="480459"/>
            </a:xfrm>
            <a:custGeom>
              <a:avLst/>
              <a:gdLst/>
              <a:ahLst/>
              <a:cxnLst/>
              <a:rect l="l" t="t" r="r" b="b"/>
              <a:pathLst>
                <a:path w="4186" h="4186" extrusionOk="0">
                  <a:moveTo>
                    <a:pt x="2095" y="359"/>
                  </a:moveTo>
                  <a:cubicBezTo>
                    <a:pt x="3054" y="359"/>
                    <a:pt x="3831" y="1137"/>
                    <a:pt x="3831" y="2090"/>
                  </a:cubicBezTo>
                  <a:cubicBezTo>
                    <a:pt x="3831" y="3049"/>
                    <a:pt x="3054" y="3827"/>
                    <a:pt x="2095" y="3827"/>
                  </a:cubicBezTo>
                  <a:cubicBezTo>
                    <a:pt x="1137" y="3827"/>
                    <a:pt x="360" y="3049"/>
                    <a:pt x="360" y="2090"/>
                  </a:cubicBezTo>
                  <a:cubicBezTo>
                    <a:pt x="360" y="1137"/>
                    <a:pt x="1137" y="359"/>
                    <a:pt x="2095" y="359"/>
                  </a:cubicBezTo>
                  <a:close/>
                  <a:moveTo>
                    <a:pt x="2095" y="0"/>
                  </a:moveTo>
                  <a:cubicBezTo>
                    <a:pt x="941" y="0"/>
                    <a:pt x="0" y="941"/>
                    <a:pt x="0" y="2090"/>
                  </a:cubicBezTo>
                  <a:cubicBezTo>
                    <a:pt x="0" y="3245"/>
                    <a:pt x="941" y="4186"/>
                    <a:pt x="2095" y="4186"/>
                  </a:cubicBezTo>
                  <a:cubicBezTo>
                    <a:pt x="3249" y="4186"/>
                    <a:pt x="4185" y="3245"/>
                    <a:pt x="4185" y="2090"/>
                  </a:cubicBezTo>
                  <a:cubicBezTo>
                    <a:pt x="4185" y="941"/>
                    <a:pt x="3249" y="0"/>
                    <a:pt x="2095" y="0"/>
                  </a:cubicBezTo>
                  <a:close/>
                </a:path>
              </a:pathLst>
            </a:custGeom>
            <a:solidFill>
              <a:srgbClr val="B0B0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3072699" y="3039861"/>
              <a:ext cx="132568" cy="132683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8" y="1"/>
                  </a:moveTo>
                  <a:cubicBezTo>
                    <a:pt x="258" y="1"/>
                    <a:pt x="0" y="259"/>
                    <a:pt x="0" y="578"/>
                  </a:cubicBezTo>
                  <a:cubicBezTo>
                    <a:pt x="0" y="898"/>
                    <a:pt x="258" y="1156"/>
                    <a:pt x="578" y="1156"/>
                  </a:cubicBezTo>
                  <a:cubicBezTo>
                    <a:pt x="897" y="1156"/>
                    <a:pt x="1155" y="898"/>
                    <a:pt x="1155" y="578"/>
                  </a:cubicBezTo>
                  <a:cubicBezTo>
                    <a:pt x="1155" y="259"/>
                    <a:pt x="897" y="1"/>
                    <a:pt x="578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3105755" y="3074065"/>
              <a:ext cx="65997" cy="65882"/>
            </a:xfrm>
            <a:custGeom>
              <a:avLst/>
              <a:gdLst/>
              <a:ahLst/>
              <a:cxnLst/>
              <a:rect l="l" t="t" r="r" b="b"/>
              <a:pathLst>
                <a:path w="575" h="574" extrusionOk="0">
                  <a:moveTo>
                    <a:pt x="290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4"/>
                    <a:pt x="130" y="573"/>
                    <a:pt x="290" y="573"/>
                  </a:cubicBezTo>
                  <a:cubicBezTo>
                    <a:pt x="445" y="573"/>
                    <a:pt x="574" y="444"/>
                    <a:pt x="574" y="285"/>
                  </a:cubicBezTo>
                  <a:cubicBezTo>
                    <a:pt x="574" y="129"/>
                    <a:pt x="445" y="0"/>
                    <a:pt x="290" y="0"/>
                  </a:cubicBezTo>
                  <a:close/>
                </a:path>
              </a:pathLst>
            </a:custGeom>
            <a:solidFill>
              <a:srgbClr val="5914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6120045" y="2544251"/>
              <a:ext cx="255954" cy="240918"/>
            </a:xfrm>
            <a:custGeom>
              <a:avLst/>
              <a:gdLst/>
              <a:ahLst/>
              <a:cxnLst/>
              <a:rect l="l" t="t" r="r" b="b"/>
              <a:pathLst>
                <a:path w="2230" h="2099" extrusionOk="0">
                  <a:moveTo>
                    <a:pt x="285" y="1"/>
                  </a:moveTo>
                  <a:cubicBezTo>
                    <a:pt x="258" y="19"/>
                    <a:pt x="236" y="36"/>
                    <a:pt x="219" y="58"/>
                  </a:cubicBezTo>
                  <a:cubicBezTo>
                    <a:pt x="148" y="129"/>
                    <a:pt x="103" y="222"/>
                    <a:pt x="76" y="329"/>
                  </a:cubicBezTo>
                  <a:cubicBezTo>
                    <a:pt x="1" y="675"/>
                    <a:pt x="170" y="1141"/>
                    <a:pt x="502" y="1514"/>
                  </a:cubicBezTo>
                  <a:cubicBezTo>
                    <a:pt x="586" y="1586"/>
                    <a:pt x="662" y="1660"/>
                    <a:pt x="738" y="1736"/>
                  </a:cubicBezTo>
                  <a:cubicBezTo>
                    <a:pt x="1024" y="1972"/>
                    <a:pt x="1343" y="2099"/>
                    <a:pt x="1612" y="2099"/>
                  </a:cubicBezTo>
                  <a:cubicBezTo>
                    <a:pt x="1793" y="2099"/>
                    <a:pt x="1952" y="2042"/>
                    <a:pt x="2065" y="1922"/>
                  </a:cubicBezTo>
                  <a:cubicBezTo>
                    <a:pt x="2136" y="1852"/>
                    <a:pt x="2184" y="1758"/>
                    <a:pt x="2207" y="1652"/>
                  </a:cubicBezTo>
                  <a:cubicBezTo>
                    <a:pt x="2229" y="1554"/>
                    <a:pt x="2229" y="1443"/>
                    <a:pt x="2216" y="1332"/>
                  </a:cubicBezTo>
                  <a:cubicBezTo>
                    <a:pt x="2043" y="1039"/>
                    <a:pt x="1794" y="746"/>
                    <a:pt x="1430" y="551"/>
                  </a:cubicBezTo>
                  <a:cubicBezTo>
                    <a:pt x="1098" y="396"/>
                    <a:pt x="738" y="201"/>
                    <a:pt x="285" y="1"/>
                  </a:cubicBezTo>
                  <a:close/>
                </a:path>
              </a:pathLst>
            </a:custGeom>
            <a:solidFill>
              <a:srgbClr val="CEA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6126817" y="2547809"/>
              <a:ext cx="242984" cy="230129"/>
            </a:xfrm>
            <a:custGeom>
              <a:avLst/>
              <a:gdLst/>
              <a:ahLst/>
              <a:cxnLst/>
              <a:rect l="l" t="t" r="r" b="b"/>
              <a:pathLst>
                <a:path w="2117" h="2005" extrusionOk="0">
                  <a:moveTo>
                    <a:pt x="302" y="0"/>
                  </a:moveTo>
                  <a:cubicBezTo>
                    <a:pt x="267" y="23"/>
                    <a:pt x="240" y="49"/>
                    <a:pt x="208" y="76"/>
                  </a:cubicBezTo>
                  <a:cubicBezTo>
                    <a:pt x="146" y="147"/>
                    <a:pt x="101" y="232"/>
                    <a:pt x="80" y="330"/>
                  </a:cubicBezTo>
                  <a:cubicBezTo>
                    <a:pt x="0" y="676"/>
                    <a:pt x="191" y="1155"/>
                    <a:pt x="554" y="1518"/>
                  </a:cubicBezTo>
                  <a:cubicBezTo>
                    <a:pt x="790" y="1758"/>
                    <a:pt x="1065" y="1922"/>
                    <a:pt x="1332" y="1981"/>
                  </a:cubicBezTo>
                  <a:cubicBezTo>
                    <a:pt x="1403" y="1996"/>
                    <a:pt x="1471" y="2004"/>
                    <a:pt x="1536" y="2004"/>
                  </a:cubicBezTo>
                  <a:cubicBezTo>
                    <a:pt x="1708" y="2004"/>
                    <a:pt x="1854" y="1949"/>
                    <a:pt x="1957" y="1842"/>
                  </a:cubicBezTo>
                  <a:cubicBezTo>
                    <a:pt x="2019" y="1776"/>
                    <a:pt x="2064" y="1692"/>
                    <a:pt x="2086" y="1590"/>
                  </a:cubicBezTo>
                  <a:cubicBezTo>
                    <a:pt x="2117" y="1461"/>
                    <a:pt x="2108" y="1315"/>
                    <a:pt x="2068" y="1159"/>
                  </a:cubicBezTo>
                  <a:cubicBezTo>
                    <a:pt x="1899" y="915"/>
                    <a:pt x="1678" y="684"/>
                    <a:pt x="1371" y="520"/>
                  </a:cubicBezTo>
                  <a:cubicBezTo>
                    <a:pt x="1060" y="373"/>
                    <a:pt x="719" y="191"/>
                    <a:pt x="302" y="0"/>
                  </a:cubicBezTo>
                  <a:close/>
                </a:path>
              </a:pathLst>
            </a:custGeom>
            <a:solidFill>
              <a:srgbClr val="9A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6134393" y="2552400"/>
              <a:ext cx="229325" cy="218077"/>
            </a:xfrm>
            <a:custGeom>
              <a:avLst/>
              <a:gdLst/>
              <a:ahLst/>
              <a:cxnLst/>
              <a:rect l="l" t="t" r="r" b="b"/>
              <a:pathLst>
                <a:path w="1998" h="1900" extrusionOk="0">
                  <a:moveTo>
                    <a:pt x="316" y="1"/>
                  </a:moveTo>
                  <a:cubicBezTo>
                    <a:pt x="271" y="23"/>
                    <a:pt x="231" y="54"/>
                    <a:pt x="195" y="89"/>
                  </a:cubicBezTo>
                  <a:cubicBezTo>
                    <a:pt x="138" y="151"/>
                    <a:pt x="98" y="227"/>
                    <a:pt x="76" y="321"/>
                  </a:cubicBezTo>
                  <a:cubicBezTo>
                    <a:pt x="0" y="644"/>
                    <a:pt x="182" y="1097"/>
                    <a:pt x="524" y="1443"/>
                  </a:cubicBezTo>
                  <a:cubicBezTo>
                    <a:pt x="746" y="1665"/>
                    <a:pt x="1008" y="1820"/>
                    <a:pt x="1260" y="1878"/>
                  </a:cubicBezTo>
                  <a:cubicBezTo>
                    <a:pt x="1328" y="1893"/>
                    <a:pt x="1392" y="1900"/>
                    <a:pt x="1453" y="1900"/>
                  </a:cubicBezTo>
                  <a:cubicBezTo>
                    <a:pt x="1612" y="1900"/>
                    <a:pt x="1744" y="1849"/>
                    <a:pt x="1838" y="1749"/>
                  </a:cubicBezTo>
                  <a:cubicBezTo>
                    <a:pt x="1900" y="1687"/>
                    <a:pt x="1940" y="1612"/>
                    <a:pt x="1958" y="1519"/>
                  </a:cubicBezTo>
                  <a:cubicBezTo>
                    <a:pt x="1998" y="1359"/>
                    <a:pt x="1971" y="1168"/>
                    <a:pt x="1891" y="972"/>
                  </a:cubicBezTo>
                  <a:cubicBezTo>
                    <a:pt x="1740" y="786"/>
                    <a:pt x="1465" y="529"/>
                    <a:pt x="1225" y="396"/>
                  </a:cubicBezTo>
                  <a:cubicBezTo>
                    <a:pt x="932" y="263"/>
                    <a:pt x="711" y="116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2752814" y="2456102"/>
              <a:ext cx="75409" cy="229899"/>
            </a:xfrm>
            <a:custGeom>
              <a:avLst/>
              <a:gdLst/>
              <a:ahLst/>
              <a:cxnLst/>
              <a:rect l="l" t="t" r="r" b="b"/>
              <a:pathLst>
                <a:path w="657" h="2003" extrusionOk="0">
                  <a:moveTo>
                    <a:pt x="378" y="1"/>
                  </a:moveTo>
                  <a:cubicBezTo>
                    <a:pt x="138" y="1"/>
                    <a:pt x="40" y="617"/>
                    <a:pt x="23" y="986"/>
                  </a:cubicBezTo>
                  <a:cubicBezTo>
                    <a:pt x="1" y="1354"/>
                    <a:pt x="32" y="1989"/>
                    <a:pt x="276" y="2002"/>
                  </a:cubicBezTo>
                  <a:lnTo>
                    <a:pt x="280" y="2002"/>
                  </a:lnTo>
                  <a:cubicBezTo>
                    <a:pt x="519" y="2002"/>
                    <a:pt x="617" y="1385"/>
                    <a:pt x="636" y="1017"/>
                  </a:cubicBezTo>
                  <a:cubicBezTo>
                    <a:pt x="657" y="644"/>
                    <a:pt x="626" y="14"/>
                    <a:pt x="382" y="1"/>
                  </a:cubicBezTo>
                  <a:close/>
                </a:path>
              </a:pathLst>
            </a:custGeom>
            <a:solidFill>
              <a:srgbClr val="762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2755913" y="2464251"/>
              <a:ext cx="61176" cy="213601"/>
            </a:xfrm>
            <a:custGeom>
              <a:avLst/>
              <a:gdLst/>
              <a:ahLst/>
              <a:cxnLst/>
              <a:rect l="l" t="t" r="r" b="b"/>
              <a:pathLst>
                <a:path w="533" h="1861" extrusionOk="0">
                  <a:moveTo>
                    <a:pt x="312" y="1"/>
                  </a:moveTo>
                  <a:cubicBezTo>
                    <a:pt x="184" y="1"/>
                    <a:pt x="58" y="410"/>
                    <a:pt x="31" y="915"/>
                  </a:cubicBezTo>
                  <a:cubicBezTo>
                    <a:pt x="0" y="1430"/>
                    <a:pt x="85" y="1857"/>
                    <a:pt x="218" y="1861"/>
                  </a:cubicBezTo>
                  <a:cubicBezTo>
                    <a:pt x="219" y="1861"/>
                    <a:pt x="220" y="1861"/>
                    <a:pt x="222" y="1861"/>
                  </a:cubicBezTo>
                  <a:cubicBezTo>
                    <a:pt x="349" y="1861"/>
                    <a:pt x="476" y="1452"/>
                    <a:pt x="502" y="942"/>
                  </a:cubicBezTo>
                  <a:cubicBezTo>
                    <a:pt x="533" y="427"/>
                    <a:pt x="449" y="5"/>
                    <a:pt x="316" y="1"/>
                  </a:cubicBezTo>
                  <a:cubicBezTo>
                    <a:pt x="314" y="1"/>
                    <a:pt x="313" y="1"/>
                    <a:pt x="312" y="1"/>
                  </a:cubicBezTo>
                  <a:close/>
                </a:path>
              </a:pathLst>
            </a:custGeom>
            <a:solidFill>
              <a:srgbClr val="E2E2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4914536" y="2314122"/>
              <a:ext cx="225079" cy="215437"/>
            </a:xfrm>
            <a:custGeom>
              <a:avLst/>
              <a:gdLst/>
              <a:ahLst/>
              <a:cxnLst/>
              <a:rect l="l" t="t" r="r" b="b"/>
              <a:pathLst>
                <a:path w="1961" h="1877" extrusionOk="0">
                  <a:moveTo>
                    <a:pt x="676" y="1"/>
                  </a:moveTo>
                  <a:cubicBezTo>
                    <a:pt x="274" y="1"/>
                    <a:pt x="1" y="300"/>
                    <a:pt x="251" y="1229"/>
                  </a:cubicBezTo>
                  <a:cubicBezTo>
                    <a:pt x="384" y="1229"/>
                    <a:pt x="593" y="1287"/>
                    <a:pt x="593" y="1287"/>
                  </a:cubicBezTo>
                  <a:lnTo>
                    <a:pt x="664" y="1580"/>
                  </a:lnTo>
                  <a:cubicBezTo>
                    <a:pt x="664" y="1580"/>
                    <a:pt x="1085" y="1876"/>
                    <a:pt x="1458" y="1876"/>
                  </a:cubicBezTo>
                  <a:cubicBezTo>
                    <a:pt x="1668" y="1876"/>
                    <a:pt x="1863" y="1783"/>
                    <a:pt x="1961" y="1491"/>
                  </a:cubicBezTo>
                  <a:lnTo>
                    <a:pt x="1539" y="936"/>
                  </a:lnTo>
                  <a:cubicBezTo>
                    <a:pt x="1539" y="936"/>
                    <a:pt x="1822" y="381"/>
                    <a:pt x="1197" y="123"/>
                  </a:cubicBezTo>
                  <a:cubicBezTo>
                    <a:pt x="1019" y="49"/>
                    <a:pt x="838" y="1"/>
                    <a:pt x="676" y="1"/>
                  </a:cubicBezTo>
                  <a:close/>
                </a:path>
              </a:pathLst>
            </a:custGeom>
            <a:solidFill>
              <a:srgbClr val="8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4023861" y="2455184"/>
              <a:ext cx="204878" cy="53486"/>
            </a:xfrm>
            <a:custGeom>
              <a:avLst/>
              <a:gdLst/>
              <a:ahLst/>
              <a:cxnLst/>
              <a:rect l="l" t="t" r="r" b="b"/>
              <a:pathLst>
                <a:path w="1785" h="466" extrusionOk="0">
                  <a:moveTo>
                    <a:pt x="214" y="0"/>
                  </a:moveTo>
                  <a:cubicBezTo>
                    <a:pt x="93" y="0"/>
                    <a:pt x="1" y="98"/>
                    <a:pt x="1" y="217"/>
                  </a:cubicBezTo>
                  <a:lnTo>
                    <a:pt x="1" y="248"/>
                  </a:lnTo>
                  <a:cubicBezTo>
                    <a:pt x="1" y="369"/>
                    <a:pt x="93" y="466"/>
                    <a:pt x="214" y="466"/>
                  </a:cubicBezTo>
                  <a:lnTo>
                    <a:pt x="1566" y="466"/>
                  </a:lnTo>
                  <a:cubicBezTo>
                    <a:pt x="1687" y="466"/>
                    <a:pt x="1785" y="369"/>
                    <a:pt x="1785" y="248"/>
                  </a:cubicBezTo>
                  <a:lnTo>
                    <a:pt x="1785" y="217"/>
                  </a:lnTo>
                  <a:cubicBezTo>
                    <a:pt x="1785" y="98"/>
                    <a:pt x="1687" y="0"/>
                    <a:pt x="1566" y="0"/>
                  </a:cubicBezTo>
                  <a:close/>
                </a:path>
              </a:pathLst>
            </a:custGeom>
            <a:solidFill>
              <a:srgbClr val="CA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cxnSp>
        <p:nvCxnSpPr>
          <p:cNvPr id="1208" name="Google Shape;1208;p44"/>
          <p:cNvCxnSpPr/>
          <p:nvPr/>
        </p:nvCxnSpPr>
        <p:spPr>
          <a:xfrm rot="-5400000">
            <a:off x="5493326" y="3587292"/>
            <a:ext cx="1398600" cy="281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09" name="Google Shape;1209;p44"/>
          <p:cNvSpPr/>
          <p:nvPr/>
        </p:nvSpPr>
        <p:spPr>
          <a:xfrm>
            <a:off x="5909472" y="3885968"/>
            <a:ext cx="701929" cy="664857"/>
          </a:xfrm>
          <a:custGeom>
            <a:avLst/>
            <a:gdLst/>
            <a:ahLst/>
            <a:cxnLst/>
            <a:rect l="l" t="t" r="r" b="b"/>
            <a:pathLst>
              <a:path w="9499" h="9500" extrusionOk="0">
                <a:moveTo>
                  <a:pt x="4749" y="1"/>
                </a:moveTo>
                <a:cubicBezTo>
                  <a:pt x="2131" y="1"/>
                  <a:pt x="1" y="2127"/>
                  <a:pt x="1" y="4751"/>
                </a:cubicBezTo>
                <a:cubicBezTo>
                  <a:pt x="1" y="7373"/>
                  <a:pt x="2131" y="9499"/>
                  <a:pt x="4749" y="9499"/>
                </a:cubicBezTo>
                <a:cubicBezTo>
                  <a:pt x="7373" y="9499"/>
                  <a:pt x="9498" y="7373"/>
                  <a:pt x="9498" y="4751"/>
                </a:cubicBezTo>
                <a:cubicBezTo>
                  <a:pt x="9498" y="2127"/>
                  <a:pt x="7373" y="1"/>
                  <a:pt x="47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219" name="Google Shape;1219;p44"/>
          <p:cNvSpPr/>
          <p:nvPr/>
        </p:nvSpPr>
        <p:spPr>
          <a:xfrm>
            <a:off x="2557125" y="1425495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220" name="Google Shape;1220;p44"/>
          <p:cNvCxnSpPr/>
          <p:nvPr/>
        </p:nvCxnSpPr>
        <p:spPr>
          <a:xfrm flipH="1">
            <a:off x="4814430" y="1783726"/>
            <a:ext cx="1115400" cy="11001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1" name="Google Shape;1221;p44"/>
          <p:cNvCxnSpPr/>
          <p:nvPr/>
        </p:nvCxnSpPr>
        <p:spPr>
          <a:xfrm>
            <a:off x="3255843" y="1791354"/>
            <a:ext cx="1169100" cy="664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44"/>
          <p:cNvCxnSpPr/>
          <p:nvPr/>
        </p:nvCxnSpPr>
        <p:spPr>
          <a:xfrm rot="-5400000">
            <a:off x="3044391" y="3394978"/>
            <a:ext cx="1061400" cy="7890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223" name="Google Shape;1223;p44"/>
          <p:cNvSpPr/>
          <p:nvPr/>
        </p:nvSpPr>
        <p:spPr>
          <a:xfrm>
            <a:off x="2557137" y="3876301"/>
            <a:ext cx="701929" cy="701931"/>
          </a:xfrm>
          <a:custGeom>
            <a:avLst/>
            <a:gdLst/>
            <a:ahLst/>
            <a:cxnLst/>
            <a:rect l="l" t="t" r="r" b="b"/>
            <a:pathLst>
              <a:path w="9499" h="9500" extrusionOk="0">
                <a:moveTo>
                  <a:pt x="4749" y="1"/>
                </a:moveTo>
                <a:cubicBezTo>
                  <a:pt x="2126" y="1"/>
                  <a:pt x="0" y="2127"/>
                  <a:pt x="0" y="4751"/>
                </a:cubicBezTo>
                <a:cubicBezTo>
                  <a:pt x="0" y="7373"/>
                  <a:pt x="2126" y="9499"/>
                  <a:pt x="4749" y="9499"/>
                </a:cubicBezTo>
                <a:cubicBezTo>
                  <a:pt x="7373" y="9499"/>
                  <a:pt x="9499" y="7373"/>
                  <a:pt x="9499" y="4751"/>
                </a:cubicBezTo>
                <a:cubicBezTo>
                  <a:pt x="9499" y="2127"/>
                  <a:pt x="7373" y="1"/>
                  <a:pt x="47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224" name="Google Shape;1224;p44"/>
          <p:cNvSpPr/>
          <p:nvPr/>
        </p:nvSpPr>
        <p:spPr>
          <a:xfrm>
            <a:off x="6076938" y="4034911"/>
            <a:ext cx="366995" cy="366982"/>
          </a:xfrm>
          <a:custGeom>
            <a:avLst/>
            <a:gdLst/>
            <a:ahLst/>
            <a:cxnLst/>
            <a:rect l="l" t="t" r="r" b="b"/>
            <a:pathLst>
              <a:path w="5496" h="5496" extrusionOk="0">
                <a:moveTo>
                  <a:pt x="2047" y="316"/>
                </a:moveTo>
                <a:lnTo>
                  <a:pt x="2047" y="316"/>
                </a:lnTo>
                <a:cubicBezTo>
                  <a:pt x="1820" y="538"/>
                  <a:pt x="1629" y="866"/>
                  <a:pt x="1496" y="1270"/>
                </a:cubicBezTo>
                <a:cubicBezTo>
                  <a:pt x="1230" y="1177"/>
                  <a:pt x="1027" y="1075"/>
                  <a:pt x="910" y="1012"/>
                </a:cubicBezTo>
                <a:cubicBezTo>
                  <a:pt x="1217" y="688"/>
                  <a:pt x="1607" y="445"/>
                  <a:pt x="2047" y="316"/>
                </a:cubicBezTo>
                <a:close/>
                <a:moveTo>
                  <a:pt x="3450" y="316"/>
                </a:moveTo>
                <a:lnTo>
                  <a:pt x="3450" y="316"/>
                </a:lnTo>
                <a:cubicBezTo>
                  <a:pt x="3866" y="440"/>
                  <a:pt x="4239" y="662"/>
                  <a:pt x="4542" y="964"/>
                </a:cubicBezTo>
                <a:cubicBezTo>
                  <a:pt x="4364" y="1092"/>
                  <a:pt x="4182" y="1190"/>
                  <a:pt x="4000" y="1270"/>
                </a:cubicBezTo>
                <a:cubicBezTo>
                  <a:pt x="3862" y="866"/>
                  <a:pt x="3676" y="538"/>
                  <a:pt x="3450" y="316"/>
                </a:cubicBezTo>
                <a:close/>
                <a:moveTo>
                  <a:pt x="2637" y="227"/>
                </a:moveTo>
                <a:lnTo>
                  <a:pt x="2637" y="1505"/>
                </a:lnTo>
                <a:cubicBezTo>
                  <a:pt x="2295" y="1487"/>
                  <a:pt x="1980" y="1421"/>
                  <a:pt x="1709" y="1341"/>
                </a:cubicBezTo>
                <a:cubicBezTo>
                  <a:pt x="1918" y="725"/>
                  <a:pt x="2256" y="299"/>
                  <a:pt x="2637" y="227"/>
                </a:cubicBezTo>
                <a:close/>
                <a:moveTo>
                  <a:pt x="2859" y="227"/>
                </a:moveTo>
                <a:cubicBezTo>
                  <a:pt x="3241" y="299"/>
                  <a:pt x="3583" y="733"/>
                  <a:pt x="3791" y="1350"/>
                </a:cubicBezTo>
                <a:cubicBezTo>
                  <a:pt x="3471" y="1456"/>
                  <a:pt x="3157" y="1505"/>
                  <a:pt x="2859" y="1510"/>
                </a:cubicBezTo>
                <a:lnTo>
                  <a:pt x="2859" y="227"/>
                </a:lnTo>
                <a:close/>
                <a:moveTo>
                  <a:pt x="765" y="1182"/>
                </a:moveTo>
                <a:cubicBezTo>
                  <a:pt x="884" y="1248"/>
                  <a:pt x="1115" y="1368"/>
                  <a:pt x="1435" y="1479"/>
                </a:cubicBezTo>
                <a:cubicBezTo>
                  <a:pt x="1337" y="1825"/>
                  <a:pt x="1279" y="2220"/>
                  <a:pt x="1270" y="2637"/>
                </a:cubicBezTo>
                <a:lnTo>
                  <a:pt x="222" y="2637"/>
                </a:lnTo>
                <a:cubicBezTo>
                  <a:pt x="245" y="2091"/>
                  <a:pt x="445" y="1585"/>
                  <a:pt x="765" y="1182"/>
                </a:cubicBezTo>
                <a:close/>
                <a:moveTo>
                  <a:pt x="1643" y="1545"/>
                </a:moveTo>
                <a:cubicBezTo>
                  <a:pt x="1936" y="1634"/>
                  <a:pt x="2273" y="1705"/>
                  <a:pt x="2637" y="1723"/>
                </a:cubicBezTo>
                <a:lnTo>
                  <a:pt x="2637" y="2637"/>
                </a:lnTo>
                <a:lnTo>
                  <a:pt x="1492" y="2637"/>
                </a:lnTo>
                <a:cubicBezTo>
                  <a:pt x="1501" y="2247"/>
                  <a:pt x="1554" y="1878"/>
                  <a:pt x="1643" y="1545"/>
                </a:cubicBezTo>
                <a:close/>
                <a:moveTo>
                  <a:pt x="3854" y="1559"/>
                </a:moveTo>
                <a:cubicBezTo>
                  <a:pt x="3942" y="1887"/>
                  <a:pt x="3995" y="2251"/>
                  <a:pt x="4004" y="2637"/>
                </a:cubicBezTo>
                <a:lnTo>
                  <a:pt x="2859" y="2637"/>
                </a:lnTo>
                <a:lnTo>
                  <a:pt x="2859" y="1727"/>
                </a:lnTo>
                <a:cubicBezTo>
                  <a:pt x="3178" y="1723"/>
                  <a:pt x="3516" y="1674"/>
                  <a:pt x="3854" y="1559"/>
                </a:cubicBezTo>
                <a:close/>
                <a:moveTo>
                  <a:pt x="4688" y="1128"/>
                </a:moveTo>
                <a:cubicBezTo>
                  <a:pt x="5034" y="1541"/>
                  <a:pt x="5251" y="2065"/>
                  <a:pt x="5274" y="2637"/>
                </a:cubicBezTo>
                <a:lnTo>
                  <a:pt x="4226" y="2637"/>
                </a:lnTo>
                <a:cubicBezTo>
                  <a:pt x="4217" y="2220"/>
                  <a:pt x="4159" y="1825"/>
                  <a:pt x="4062" y="1479"/>
                </a:cubicBezTo>
                <a:cubicBezTo>
                  <a:pt x="4275" y="1390"/>
                  <a:pt x="4483" y="1274"/>
                  <a:pt x="4688" y="1128"/>
                </a:cubicBezTo>
                <a:close/>
                <a:moveTo>
                  <a:pt x="2637" y="2855"/>
                </a:moveTo>
                <a:lnTo>
                  <a:pt x="2637" y="3587"/>
                </a:lnTo>
                <a:cubicBezTo>
                  <a:pt x="2608" y="3586"/>
                  <a:pt x="2579" y="3586"/>
                  <a:pt x="2550" y="3586"/>
                </a:cubicBezTo>
                <a:cubicBezTo>
                  <a:pt x="2243" y="3586"/>
                  <a:pt x="1918" y="3627"/>
                  <a:pt x="1590" y="3729"/>
                </a:cubicBezTo>
                <a:cubicBezTo>
                  <a:pt x="1533" y="3458"/>
                  <a:pt x="1496" y="3161"/>
                  <a:pt x="1492" y="2855"/>
                </a:cubicBezTo>
                <a:close/>
                <a:moveTo>
                  <a:pt x="4004" y="2855"/>
                </a:moveTo>
                <a:cubicBezTo>
                  <a:pt x="4000" y="3196"/>
                  <a:pt x="3956" y="3525"/>
                  <a:pt x="3885" y="3818"/>
                </a:cubicBezTo>
                <a:cubicBezTo>
                  <a:pt x="3596" y="3720"/>
                  <a:pt x="3245" y="3632"/>
                  <a:pt x="2859" y="3601"/>
                </a:cubicBezTo>
                <a:lnTo>
                  <a:pt x="2859" y="2855"/>
                </a:lnTo>
                <a:close/>
                <a:moveTo>
                  <a:pt x="1270" y="2855"/>
                </a:moveTo>
                <a:cubicBezTo>
                  <a:pt x="1279" y="3192"/>
                  <a:pt x="1314" y="3507"/>
                  <a:pt x="1381" y="3800"/>
                </a:cubicBezTo>
                <a:cubicBezTo>
                  <a:pt x="1142" y="3894"/>
                  <a:pt x="906" y="4017"/>
                  <a:pt x="675" y="4187"/>
                </a:cubicBezTo>
                <a:lnTo>
                  <a:pt x="671" y="4187"/>
                </a:lnTo>
                <a:cubicBezTo>
                  <a:pt x="404" y="3804"/>
                  <a:pt x="245" y="3351"/>
                  <a:pt x="222" y="2855"/>
                </a:cubicBezTo>
                <a:close/>
                <a:moveTo>
                  <a:pt x="5274" y="2855"/>
                </a:moveTo>
                <a:cubicBezTo>
                  <a:pt x="5251" y="3414"/>
                  <a:pt x="5048" y="3925"/>
                  <a:pt x="4714" y="4333"/>
                </a:cubicBezTo>
                <a:cubicBezTo>
                  <a:pt x="4749" y="4279"/>
                  <a:pt x="4732" y="4213"/>
                  <a:pt x="4683" y="4181"/>
                </a:cubicBezTo>
                <a:cubicBezTo>
                  <a:pt x="4675" y="4177"/>
                  <a:pt x="4452" y="4040"/>
                  <a:pt x="4093" y="3898"/>
                </a:cubicBezTo>
                <a:cubicBezTo>
                  <a:pt x="4173" y="3578"/>
                  <a:pt x="4217" y="3228"/>
                  <a:pt x="4226" y="2855"/>
                </a:cubicBezTo>
                <a:close/>
                <a:moveTo>
                  <a:pt x="1435" y="4017"/>
                </a:moveTo>
                <a:cubicBezTo>
                  <a:pt x="1568" y="4510"/>
                  <a:pt x="1785" y="4918"/>
                  <a:pt x="2047" y="5176"/>
                </a:cubicBezTo>
                <a:cubicBezTo>
                  <a:pt x="1554" y="5033"/>
                  <a:pt x="1123" y="4746"/>
                  <a:pt x="804" y="4359"/>
                </a:cubicBezTo>
                <a:cubicBezTo>
                  <a:pt x="1008" y="4213"/>
                  <a:pt x="1221" y="4101"/>
                  <a:pt x="1435" y="4017"/>
                </a:cubicBezTo>
                <a:close/>
                <a:moveTo>
                  <a:pt x="4036" y="4111"/>
                </a:moveTo>
                <a:cubicBezTo>
                  <a:pt x="4360" y="4240"/>
                  <a:pt x="4559" y="4363"/>
                  <a:pt x="4563" y="4368"/>
                </a:cubicBezTo>
                <a:cubicBezTo>
                  <a:pt x="4581" y="4379"/>
                  <a:pt x="4601" y="4384"/>
                  <a:pt x="4620" y="4384"/>
                </a:cubicBezTo>
                <a:cubicBezTo>
                  <a:pt x="4650" y="4384"/>
                  <a:pt x="4678" y="4372"/>
                  <a:pt x="4699" y="4352"/>
                </a:cubicBezTo>
                <a:lnTo>
                  <a:pt x="4699" y="4352"/>
                </a:lnTo>
                <a:cubicBezTo>
                  <a:pt x="4380" y="4742"/>
                  <a:pt x="3942" y="5032"/>
                  <a:pt x="3450" y="5176"/>
                </a:cubicBezTo>
                <a:cubicBezTo>
                  <a:pt x="3698" y="4932"/>
                  <a:pt x="3903" y="4564"/>
                  <a:pt x="4036" y="4111"/>
                </a:cubicBezTo>
                <a:close/>
                <a:moveTo>
                  <a:pt x="2587" y="3804"/>
                </a:moveTo>
                <a:cubicBezTo>
                  <a:pt x="2604" y="3804"/>
                  <a:pt x="2620" y="3804"/>
                  <a:pt x="2637" y="3804"/>
                </a:cubicBezTo>
                <a:lnTo>
                  <a:pt x="2637" y="5265"/>
                </a:lnTo>
                <a:cubicBezTo>
                  <a:pt x="2215" y="5189"/>
                  <a:pt x="1843" y="4666"/>
                  <a:pt x="1643" y="3942"/>
                </a:cubicBezTo>
                <a:cubicBezTo>
                  <a:pt x="1967" y="3841"/>
                  <a:pt x="2286" y="3804"/>
                  <a:pt x="2587" y="3804"/>
                </a:cubicBezTo>
                <a:close/>
                <a:moveTo>
                  <a:pt x="2859" y="3818"/>
                </a:moveTo>
                <a:cubicBezTo>
                  <a:pt x="3223" y="3853"/>
                  <a:pt x="3556" y="3937"/>
                  <a:pt x="3827" y="4031"/>
                </a:cubicBezTo>
                <a:cubicBezTo>
                  <a:pt x="3622" y="4710"/>
                  <a:pt x="3264" y="5189"/>
                  <a:pt x="2859" y="5265"/>
                </a:cubicBezTo>
                <a:lnTo>
                  <a:pt x="2859" y="3818"/>
                </a:lnTo>
                <a:close/>
                <a:moveTo>
                  <a:pt x="2748" y="0"/>
                </a:moveTo>
                <a:cubicBezTo>
                  <a:pt x="1905" y="0"/>
                  <a:pt x="1150" y="383"/>
                  <a:pt x="644" y="981"/>
                </a:cubicBezTo>
                <a:cubicBezTo>
                  <a:pt x="245" y="1461"/>
                  <a:pt x="1" y="2073"/>
                  <a:pt x="1" y="2749"/>
                </a:cubicBezTo>
                <a:cubicBezTo>
                  <a:pt x="1" y="4261"/>
                  <a:pt x="1234" y="5496"/>
                  <a:pt x="2748" y="5496"/>
                </a:cubicBezTo>
                <a:cubicBezTo>
                  <a:pt x="4262" y="5496"/>
                  <a:pt x="5495" y="4261"/>
                  <a:pt x="5495" y="2749"/>
                </a:cubicBezTo>
                <a:cubicBezTo>
                  <a:pt x="5495" y="1231"/>
                  <a:pt x="4262" y="0"/>
                  <a:pt x="274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225" name="Google Shape;1225;p44"/>
          <p:cNvSpPr/>
          <p:nvPr/>
        </p:nvSpPr>
        <p:spPr>
          <a:xfrm>
            <a:off x="5909472" y="1408070"/>
            <a:ext cx="701929" cy="701926"/>
          </a:xfrm>
          <a:custGeom>
            <a:avLst/>
            <a:gdLst/>
            <a:ahLst/>
            <a:cxnLst/>
            <a:rect l="l" t="t" r="r" b="b"/>
            <a:pathLst>
              <a:path w="9499" h="9498" extrusionOk="0">
                <a:moveTo>
                  <a:pt x="4749" y="0"/>
                </a:moveTo>
                <a:cubicBezTo>
                  <a:pt x="2127" y="0"/>
                  <a:pt x="1" y="2125"/>
                  <a:pt x="1" y="4749"/>
                </a:cubicBezTo>
                <a:cubicBezTo>
                  <a:pt x="1" y="7371"/>
                  <a:pt x="2127" y="9498"/>
                  <a:pt x="4749" y="9498"/>
                </a:cubicBezTo>
                <a:cubicBezTo>
                  <a:pt x="7373" y="9498"/>
                  <a:pt x="9498" y="7371"/>
                  <a:pt x="9498" y="4749"/>
                </a:cubicBezTo>
                <a:cubicBezTo>
                  <a:pt x="9498" y="2125"/>
                  <a:pt x="7373" y="0"/>
                  <a:pt x="47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226" name="Google Shape;1226;p44"/>
          <p:cNvSpPr/>
          <p:nvPr/>
        </p:nvSpPr>
        <p:spPr>
          <a:xfrm>
            <a:off x="6090318" y="1588273"/>
            <a:ext cx="340240" cy="333999"/>
          </a:xfrm>
          <a:custGeom>
            <a:avLst/>
            <a:gdLst/>
            <a:ahLst/>
            <a:cxnLst/>
            <a:rect l="l" t="t" r="r" b="b"/>
            <a:pathLst>
              <a:path w="6379" h="6262" extrusionOk="0">
                <a:moveTo>
                  <a:pt x="1639" y="585"/>
                </a:moveTo>
                <a:cubicBezTo>
                  <a:pt x="1823" y="585"/>
                  <a:pt x="2002" y="628"/>
                  <a:pt x="2166" y="713"/>
                </a:cubicBezTo>
                <a:cubicBezTo>
                  <a:pt x="2553" y="913"/>
                  <a:pt x="2828" y="1321"/>
                  <a:pt x="2952" y="1876"/>
                </a:cubicBezTo>
                <a:cubicBezTo>
                  <a:pt x="2637" y="1934"/>
                  <a:pt x="2366" y="2107"/>
                  <a:pt x="2180" y="2351"/>
                </a:cubicBezTo>
                <a:cubicBezTo>
                  <a:pt x="1940" y="2196"/>
                  <a:pt x="1687" y="2151"/>
                  <a:pt x="1470" y="2116"/>
                </a:cubicBezTo>
                <a:cubicBezTo>
                  <a:pt x="1238" y="2075"/>
                  <a:pt x="1035" y="2040"/>
                  <a:pt x="853" y="1889"/>
                </a:cubicBezTo>
                <a:cubicBezTo>
                  <a:pt x="630" y="1708"/>
                  <a:pt x="622" y="1459"/>
                  <a:pt x="636" y="1326"/>
                </a:cubicBezTo>
                <a:cubicBezTo>
                  <a:pt x="657" y="1086"/>
                  <a:pt x="800" y="856"/>
                  <a:pt x="976" y="762"/>
                </a:cubicBezTo>
                <a:cubicBezTo>
                  <a:pt x="1196" y="644"/>
                  <a:pt x="1421" y="585"/>
                  <a:pt x="1639" y="585"/>
                </a:cubicBezTo>
                <a:close/>
                <a:moveTo>
                  <a:pt x="4914" y="572"/>
                </a:moveTo>
                <a:cubicBezTo>
                  <a:pt x="4942" y="572"/>
                  <a:pt x="4967" y="573"/>
                  <a:pt x="4989" y="576"/>
                </a:cubicBezTo>
                <a:cubicBezTo>
                  <a:pt x="5229" y="598"/>
                  <a:pt x="5464" y="740"/>
                  <a:pt x="5557" y="918"/>
                </a:cubicBezTo>
                <a:cubicBezTo>
                  <a:pt x="5775" y="1321"/>
                  <a:pt x="5788" y="1743"/>
                  <a:pt x="5602" y="2107"/>
                </a:cubicBezTo>
                <a:cubicBezTo>
                  <a:pt x="5407" y="2493"/>
                  <a:pt x="4998" y="2764"/>
                  <a:pt x="4444" y="2892"/>
                </a:cubicBezTo>
                <a:cubicBezTo>
                  <a:pt x="4385" y="2577"/>
                  <a:pt x="4213" y="2307"/>
                  <a:pt x="3969" y="2116"/>
                </a:cubicBezTo>
                <a:cubicBezTo>
                  <a:pt x="4124" y="1876"/>
                  <a:pt x="4168" y="1628"/>
                  <a:pt x="4204" y="1410"/>
                </a:cubicBezTo>
                <a:cubicBezTo>
                  <a:pt x="4243" y="1180"/>
                  <a:pt x="4274" y="975"/>
                  <a:pt x="4430" y="793"/>
                </a:cubicBezTo>
                <a:cubicBezTo>
                  <a:pt x="4581" y="609"/>
                  <a:pt x="4778" y="572"/>
                  <a:pt x="4914" y="572"/>
                </a:cubicBezTo>
                <a:close/>
                <a:moveTo>
                  <a:pt x="3192" y="2422"/>
                </a:moveTo>
                <a:cubicBezTo>
                  <a:pt x="3582" y="2422"/>
                  <a:pt x="3897" y="2741"/>
                  <a:pt x="3897" y="3128"/>
                </a:cubicBezTo>
                <a:cubicBezTo>
                  <a:pt x="3897" y="3519"/>
                  <a:pt x="3582" y="3838"/>
                  <a:pt x="3192" y="3838"/>
                </a:cubicBezTo>
                <a:cubicBezTo>
                  <a:pt x="2801" y="3838"/>
                  <a:pt x="2482" y="3519"/>
                  <a:pt x="2482" y="3128"/>
                </a:cubicBezTo>
                <a:cubicBezTo>
                  <a:pt x="2482" y="2741"/>
                  <a:pt x="2801" y="2422"/>
                  <a:pt x="3192" y="2422"/>
                </a:cubicBezTo>
                <a:close/>
                <a:moveTo>
                  <a:pt x="4204" y="3909"/>
                </a:moveTo>
                <a:cubicBezTo>
                  <a:pt x="4444" y="4064"/>
                  <a:pt x="4696" y="4109"/>
                  <a:pt x="4909" y="4144"/>
                </a:cubicBezTo>
                <a:cubicBezTo>
                  <a:pt x="5145" y="4185"/>
                  <a:pt x="5344" y="4220"/>
                  <a:pt x="5530" y="4371"/>
                </a:cubicBezTo>
                <a:cubicBezTo>
                  <a:pt x="5753" y="4552"/>
                  <a:pt x="5761" y="4801"/>
                  <a:pt x="5749" y="4930"/>
                </a:cubicBezTo>
                <a:cubicBezTo>
                  <a:pt x="5722" y="5174"/>
                  <a:pt x="5583" y="5404"/>
                  <a:pt x="5407" y="5498"/>
                </a:cubicBezTo>
                <a:cubicBezTo>
                  <a:pt x="5185" y="5616"/>
                  <a:pt x="4960" y="5675"/>
                  <a:pt x="4743" y="5675"/>
                </a:cubicBezTo>
                <a:cubicBezTo>
                  <a:pt x="4560" y="5675"/>
                  <a:pt x="4382" y="5632"/>
                  <a:pt x="4217" y="5547"/>
                </a:cubicBezTo>
                <a:cubicBezTo>
                  <a:pt x="3826" y="5347"/>
                  <a:pt x="3555" y="4939"/>
                  <a:pt x="3432" y="4384"/>
                </a:cubicBezTo>
                <a:cubicBezTo>
                  <a:pt x="3742" y="4326"/>
                  <a:pt x="4018" y="4153"/>
                  <a:pt x="4204" y="3909"/>
                </a:cubicBezTo>
                <a:close/>
                <a:moveTo>
                  <a:pt x="1935" y="3368"/>
                </a:moveTo>
                <a:cubicBezTo>
                  <a:pt x="1998" y="3683"/>
                  <a:pt x="2170" y="3953"/>
                  <a:pt x="2414" y="4144"/>
                </a:cubicBezTo>
                <a:cubicBezTo>
                  <a:pt x="2260" y="4384"/>
                  <a:pt x="2215" y="4632"/>
                  <a:pt x="2180" y="4850"/>
                </a:cubicBezTo>
                <a:cubicBezTo>
                  <a:pt x="2140" y="5080"/>
                  <a:pt x="2104" y="5285"/>
                  <a:pt x="1953" y="5467"/>
                </a:cubicBezTo>
                <a:cubicBezTo>
                  <a:pt x="1802" y="5651"/>
                  <a:pt x="1605" y="5688"/>
                  <a:pt x="1467" y="5688"/>
                </a:cubicBezTo>
                <a:cubicBezTo>
                  <a:pt x="1438" y="5688"/>
                  <a:pt x="1412" y="5687"/>
                  <a:pt x="1390" y="5684"/>
                </a:cubicBezTo>
                <a:cubicBezTo>
                  <a:pt x="1150" y="5662"/>
                  <a:pt x="919" y="5520"/>
                  <a:pt x="826" y="5342"/>
                </a:cubicBezTo>
                <a:cubicBezTo>
                  <a:pt x="609" y="4939"/>
                  <a:pt x="591" y="4513"/>
                  <a:pt x="777" y="4153"/>
                </a:cubicBezTo>
                <a:cubicBezTo>
                  <a:pt x="976" y="3767"/>
                  <a:pt x="1385" y="3496"/>
                  <a:pt x="1935" y="3368"/>
                </a:cubicBezTo>
                <a:close/>
                <a:moveTo>
                  <a:pt x="4908" y="0"/>
                </a:moveTo>
                <a:cubicBezTo>
                  <a:pt x="4548" y="0"/>
                  <a:pt x="4219" y="154"/>
                  <a:pt x="3991" y="430"/>
                </a:cubicBezTo>
                <a:cubicBezTo>
                  <a:pt x="3742" y="731"/>
                  <a:pt x="3688" y="1042"/>
                  <a:pt x="3639" y="1317"/>
                </a:cubicBezTo>
                <a:cubicBezTo>
                  <a:pt x="3609" y="1495"/>
                  <a:pt x="3586" y="1645"/>
                  <a:pt x="3512" y="1774"/>
                </a:cubicBezTo>
                <a:cubicBezTo>
                  <a:pt x="3352" y="1042"/>
                  <a:pt x="2974" y="491"/>
                  <a:pt x="2428" y="207"/>
                </a:cubicBezTo>
                <a:cubicBezTo>
                  <a:pt x="2182" y="80"/>
                  <a:pt x="1913" y="16"/>
                  <a:pt x="1637" y="16"/>
                </a:cubicBezTo>
                <a:cubicBezTo>
                  <a:pt x="1328" y="16"/>
                  <a:pt x="1011" y="96"/>
                  <a:pt x="710" y="256"/>
                </a:cubicBezTo>
                <a:cubicBezTo>
                  <a:pt x="364" y="442"/>
                  <a:pt x="111" y="838"/>
                  <a:pt x="67" y="1268"/>
                </a:cubicBezTo>
                <a:cubicBezTo>
                  <a:pt x="23" y="1686"/>
                  <a:pt x="177" y="2071"/>
                  <a:pt x="489" y="2329"/>
                </a:cubicBezTo>
                <a:cubicBezTo>
                  <a:pt x="790" y="2577"/>
                  <a:pt x="1101" y="2630"/>
                  <a:pt x="1376" y="2675"/>
                </a:cubicBezTo>
                <a:cubicBezTo>
                  <a:pt x="1558" y="2706"/>
                  <a:pt x="1705" y="2733"/>
                  <a:pt x="1838" y="2808"/>
                </a:cubicBezTo>
                <a:cubicBezTo>
                  <a:pt x="1105" y="2968"/>
                  <a:pt x="556" y="3345"/>
                  <a:pt x="271" y="3892"/>
                </a:cubicBezTo>
                <a:cubicBezTo>
                  <a:pt x="1" y="4415"/>
                  <a:pt x="18" y="5045"/>
                  <a:pt x="320" y="5609"/>
                </a:cubicBezTo>
                <a:cubicBezTo>
                  <a:pt x="502" y="5955"/>
                  <a:pt x="902" y="6208"/>
                  <a:pt x="1332" y="6252"/>
                </a:cubicBezTo>
                <a:cubicBezTo>
                  <a:pt x="1381" y="6256"/>
                  <a:pt x="1425" y="6262"/>
                  <a:pt x="1470" y="6262"/>
                </a:cubicBezTo>
                <a:cubicBezTo>
                  <a:pt x="1829" y="6262"/>
                  <a:pt x="2162" y="6106"/>
                  <a:pt x="2393" y="5830"/>
                </a:cubicBezTo>
                <a:cubicBezTo>
                  <a:pt x="2641" y="5529"/>
                  <a:pt x="2695" y="5218"/>
                  <a:pt x="2739" y="4943"/>
                </a:cubicBezTo>
                <a:cubicBezTo>
                  <a:pt x="2770" y="4765"/>
                  <a:pt x="2797" y="4615"/>
                  <a:pt x="2872" y="4486"/>
                </a:cubicBezTo>
                <a:cubicBezTo>
                  <a:pt x="3027" y="5218"/>
                  <a:pt x="3409" y="5769"/>
                  <a:pt x="3955" y="6053"/>
                </a:cubicBezTo>
                <a:cubicBezTo>
                  <a:pt x="4199" y="6176"/>
                  <a:pt x="4470" y="6244"/>
                  <a:pt x="4745" y="6244"/>
                </a:cubicBezTo>
                <a:cubicBezTo>
                  <a:pt x="5056" y="6244"/>
                  <a:pt x="5370" y="6164"/>
                  <a:pt x="5673" y="6004"/>
                </a:cubicBezTo>
                <a:cubicBezTo>
                  <a:pt x="6019" y="5818"/>
                  <a:pt x="6267" y="5422"/>
                  <a:pt x="6316" y="4992"/>
                </a:cubicBezTo>
                <a:cubicBezTo>
                  <a:pt x="6356" y="4574"/>
                  <a:pt x="6206" y="4189"/>
                  <a:pt x="5894" y="3931"/>
                </a:cubicBezTo>
                <a:cubicBezTo>
                  <a:pt x="5593" y="3683"/>
                  <a:pt x="5282" y="3630"/>
                  <a:pt x="5007" y="3585"/>
                </a:cubicBezTo>
                <a:cubicBezTo>
                  <a:pt x="4825" y="3554"/>
                  <a:pt x="4674" y="3527"/>
                  <a:pt x="4545" y="3452"/>
                </a:cubicBezTo>
                <a:cubicBezTo>
                  <a:pt x="5278" y="3292"/>
                  <a:pt x="5828" y="2915"/>
                  <a:pt x="6108" y="2368"/>
                </a:cubicBezTo>
                <a:cubicBezTo>
                  <a:pt x="6378" y="1845"/>
                  <a:pt x="6361" y="1215"/>
                  <a:pt x="6059" y="647"/>
                </a:cubicBezTo>
                <a:cubicBezTo>
                  <a:pt x="5876" y="305"/>
                  <a:pt x="5482" y="52"/>
                  <a:pt x="5047" y="8"/>
                </a:cubicBezTo>
                <a:cubicBezTo>
                  <a:pt x="5000" y="3"/>
                  <a:pt x="4954" y="0"/>
                  <a:pt x="4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grpSp>
        <p:nvGrpSpPr>
          <p:cNvPr id="1227" name="Google Shape;1227;p44"/>
          <p:cNvGrpSpPr/>
          <p:nvPr/>
        </p:nvGrpSpPr>
        <p:grpSpPr>
          <a:xfrm>
            <a:off x="2799778" y="4020237"/>
            <a:ext cx="216646" cy="414040"/>
            <a:chOff x="2537588" y="3575379"/>
            <a:chExt cx="295561" cy="564856"/>
          </a:xfrm>
        </p:grpSpPr>
        <p:sp>
          <p:nvSpPr>
            <p:cNvPr id="1228" name="Google Shape;1228;p44"/>
            <p:cNvSpPr/>
            <p:nvPr/>
          </p:nvSpPr>
          <p:spPr>
            <a:xfrm>
              <a:off x="2616100" y="3575379"/>
              <a:ext cx="137667" cy="137667"/>
            </a:xfrm>
            <a:custGeom>
              <a:avLst/>
              <a:gdLst/>
              <a:ahLst/>
              <a:cxnLst/>
              <a:rect l="l" t="t" r="r" b="b"/>
              <a:pathLst>
                <a:path w="1892" h="1892" extrusionOk="0">
                  <a:moveTo>
                    <a:pt x="945" y="568"/>
                  </a:moveTo>
                  <a:cubicBezTo>
                    <a:pt x="1154" y="568"/>
                    <a:pt x="1322" y="737"/>
                    <a:pt x="1322" y="945"/>
                  </a:cubicBezTo>
                  <a:cubicBezTo>
                    <a:pt x="1322" y="1150"/>
                    <a:pt x="1154" y="1318"/>
                    <a:pt x="945" y="1318"/>
                  </a:cubicBezTo>
                  <a:cubicBezTo>
                    <a:pt x="736" y="1318"/>
                    <a:pt x="568" y="1150"/>
                    <a:pt x="568" y="945"/>
                  </a:cubicBezTo>
                  <a:cubicBezTo>
                    <a:pt x="568" y="737"/>
                    <a:pt x="736" y="568"/>
                    <a:pt x="945" y="568"/>
                  </a:cubicBezTo>
                  <a:close/>
                  <a:moveTo>
                    <a:pt x="945" y="0"/>
                  </a:moveTo>
                  <a:cubicBezTo>
                    <a:pt x="422" y="0"/>
                    <a:pt x="0" y="422"/>
                    <a:pt x="0" y="945"/>
                  </a:cubicBezTo>
                  <a:cubicBezTo>
                    <a:pt x="0" y="1465"/>
                    <a:pt x="422" y="1891"/>
                    <a:pt x="945" y="1891"/>
                  </a:cubicBezTo>
                  <a:cubicBezTo>
                    <a:pt x="1465" y="1891"/>
                    <a:pt x="1891" y="1465"/>
                    <a:pt x="1891" y="945"/>
                  </a:cubicBezTo>
                  <a:cubicBezTo>
                    <a:pt x="1891" y="422"/>
                    <a:pt x="1465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2537588" y="3656291"/>
              <a:ext cx="295561" cy="302474"/>
            </a:xfrm>
            <a:custGeom>
              <a:avLst/>
              <a:gdLst/>
              <a:ahLst/>
              <a:cxnLst/>
              <a:rect l="l" t="t" r="r" b="b"/>
              <a:pathLst>
                <a:path w="4062" h="4157" extrusionOk="0">
                  <a:moveTo>
                    <a:pt x="2060" y="1631"/>
                  </a:moveTo>
                  <a:lnTo>
                    <a:pt x="1336" y="2385"/>
                  </a:lnTo>
                  <a:lnTo>
                    <a:pt x="1336" y="1986"/>
                  </a:lnTo>
                  <a:cubicBezTo>
                    <a:pt x="1336" y="1791"/>
                    <a:pt x="1496" y="1631"/>
                    <a:pt x="1692" y="1631"/>
                  </a:cubicBezTo>
                  <a:close/>
                  <a:moveTo>
                    <a:pt x="2673" y="1813"/>
                  </a:moveTo>
                  <a:cubicBezTo>
                    <a:pt x="2700" y="1867"/>
                    <a:pt x="2717" y="1924"/>
                    <a:pt x="2717" y="1986"/>
                  </a:cubicBezTo>
                  <a:lnTo>
                    <a:pt x="2717" y="3584"/>
                  </a:lnTo>
                  <a:lnTo>
                    <a:pt x="1336" y="3584"/>
                  </a:lnTo>
                  <a:lnTo>
                    <a:pt x="1336" y="3207"/>
                  </a:lnTo>
                  <a:lnTo>
                    <a:pt x="2673" y="1813"/>
                  </a:lnTo>
                  <a:close/>
                  <a:moveTo>
                    <a:pt x="3747" y="1"/>
                  </a:moveTo>
                  <a:cubicBezTo>
                    <a:pt x="3672" y="1"/>
                    <a:pt x="3597" y="30"/>
                    <a:pt x="3542" y="87"/>
                  </a:cubicBezTo>
                  <a:lnTo>
                    <a:pt x="2583" y="1090"/>
                  </a:lnTo>
                  <a:cubicBezTo>
                    <a:pt x="2513" y="1072"/>
                    <a:pt x="2438" y="1058"/>
                    <a:pt x="2362" y="1058"/>
                  </a:cubicBezTo>
                  <a:lnTo>
                    <a:pt x="1692" y="1058"/>
                  </a:lnTo>
                  <a:cubicBezTo>
                    <a:pt x="1182" y="1058"/>
                    <a:pt x="768" y="1476"/>
                    <a:pt x="768" y="1986"/>
                  </a:cubicBezTo>
                  <a:lnTo>
                    <a:pt x="768" y="2981"/>
                  </a:lnTo>
                  <a:lnTo>
                    <a:pt x="103" y="3673"/>
                  </a:lnTo>
                  <a:cubicBezTo>
                    <a:pt x="23" y="3757"/>
                    <a:pt x="0" y="3877"/>
                    <a:pt x="45" y="3983"/>
                  </a:cubicBezTo>
                  <a:cubicBezTo>
                    <a:pt x="90" y="4086"/>
                    <a:pt x="191" y="4157"/>
                    <a:pt x="307" y="4157"/>
                  </a:cubicBezTo>
                  <a:lnTo>
                    <a:pt x="3747" y="4157"/>
                  </a:lnTo>
                  <a:cubicBezTo>
                    <a:pt x="3902" y="4157"/>
                    <a:pt x="4031" y="4028"/>
                    <a:pt x="4031" y="3872"/>
                  </a:cubicBezTo>
                  <a:cubicBezTo>
                    <a:pt x="4031" y="3713"/>
                    <a:pt x="3902" y="3584"/>
                    <a:pt x="3747" y="3584"/>
                  </a:cubicBezTo>
                  <a:lnTo>
                    <a:pt x="3285" y="3584"/>
                  </a:lnTo>
                  <a:lnTo>
                    <a:pt x="3285" y="1986"/>
                  </a:lnTo>
                  <a:cubicBezTo>
                    <a:pt x="3285" y="1760"/>
                    <a:pt x="3206" y="1556"/>
                    <a:pt x="3072" y="1396"/>
                  </a:cubicBezTo>
                  <a:lnTo>
                    <a:pt x="3951" y="482"/>
                  </a:lnTo>
                  <a:cubicBezTo>
                    <a:pt x="4062" y="366"/>
                    <a:pt x="4058" y="189"/>
                    <a:pt x="3942" y="78"/>
                  </a:cubicBezTo>
                  <a:cubicBezTo>
                    <a:pt x="3888" y="26"/>
                    <a:pt x="3817" y="1"/>
                    <a:pt x="3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2576007" y="3984233"/>
              <a:ext cx="41766" cy="156003"/>
            </a:xfrm>
            <a:custGeom>
              <a:avLst/>
              <a:gdLst/>
              <a:ahLst/>
              <a:cxnLst/>
              <a:rect l="l" t="t" r="r" b="b"/>
              <a:pathLst>
                <a:path w="574" h="2144" extrusionOk="0">
                  <a:moveTo>
                    <a:pt x="289" y="0"/>
                  </a:moveTo>
                  <a:cubicBezTo>
                    <a:pt x="130" y="0"/>
                    <a:pt x="1" y="129"/>
                    <a:pt x="1" y="285"/>
                  </a:cubicBezTo>
                  <a:lnTo>
                    <a:pt x="1" y="1860"/>
                  </a:lnTo>
                  <a:cubicBezTo>
                    <a:pt x="1" y="2016"/>
                    <a:pt x="130" y="2144"/>
                    <a:pt x="289" y="2144"/>
                  </a:cubicBezTo>
                  <a:cubicBezTo>
                    <a:pt x="445" y="2144"/>
                    <a:pt x="574" y="2016"/>
                    <a:pt x="574" y="1860"/>
                  </a:cubicBezTo>
                  <a:lnTo>
                    <a:pt x="574" y="285"/>
                  </a:lnTo>
                  <a:cubicBezTo>
                    <a:pt x="574" y="129"/>
                    <a:pt x="445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2752385" y="3984233"/>
              <a:ext cx="41766" cy="156003"/>
            </a:xfrm>
            <a:custGeom>
              <a:avLst/>
              <a:gdLst/>
              <a:ahLst/>
              <a:cxnLst/>
              <a:rect l="l" t="t" r="r" b="b"/>
              <a:pathLst>
                <a:path w="574" h="2144" extrusionOk="0">
                  <a:moveTo>
                    <a:pt x="284" y="0"/>
                  </a:moveTo>
                  <a:cubicBezTo>
                    <a:pt x="129" y="0"/>
                    <a:pt x="0" y="129"/>
                    <a:pt x="0" y="285"/>
                  </a:cubicBezTo>
                  <a:lnTo>
                    <a:pt x="0" y="1860"/>
                  </a:lnTo>
                  <a:cubicBezTo>
                    <a:pt x="0" y="2016"/>
                    <a:pt x="129" y="2144"/>
                    <a:pt x="284" y="2144"/>
                  </a:cubicBezTo>
                  <a:cubicBezTo>
                    <a:pt x="444" y="2144"/>
                    <a:pt x="573" y="2016"/>
                    <a:pt x="573" y="1860"/>
                  </a:cubicBezTo>
                  <a:lnTo>
                    <a:pt x="573" y="285"/>
                  </a:lnTo>
                  <a:cubicBezTo>
                    <a:pt x="573" y="129"/>
                    <a:pt x="444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grpSp>
        <p:nvGrpSpPr>
          <p:cNvPr id="1232" name="Google Shape;1232;p44"/>
          <p:cNvGrpSpPr/>
          <p:nvPr/>
        </p:nvGrpSpPr>
        <p:grpSpPr>
          <a:xfrm>
            <a:off x="2724594" y="1586600"/>
            <a:ext cx="367001" cy="337344"/>
            <a:chOff x="787849" y="2877513"/>
            <a:chExt cx="500683" cy="460224"/>
          </a:xfrm>
        </p:grpSpPr>
        <p:sp>
          <p:nvSpPr>
            <p:cNvPr id="1233" name="Google Shape;1233;p44"/>
            <p:cNvSpPr/>
            <p:nvPr/>
          </p:nvSpPr>
          <p:spPr>
            <a:xfrm>
              <a:off x="910237" y="2877513"/>
              <a:ext cx="255833" cy="337836"/>
            </a:xfrm>
            <a:custGeom>
              <a:avLst/>
              <a:gdLst/>
              <a:ahLst/>
              <a:cxnLst/>
              <a:rect l="l" t="t" r="r" b="b"/>
              <a:pathLst>
                <a:path w="3516" h="4643" extrusionOk="0">
                  <a:moveTo>
                    <a:pt x="2243" y="568"/>
                  </a:moveTo>
                  <a:lnTo>
                    <a:pt x="2243" y="1194"/>
                  </a:lnTo>
                  <a:cubicBezTo>
                    <a:pt x="2091" y="1150"/>
                    <a:pt x="1927" y="1127"/>
                    <a:pt x="1758" y="1127"/>
                  </a:cubicBezTo>
                  <a:cubicBezTo>
                    <a:pt x="1590" y="1127"/>
                    <a:pt x="1425" y="1150"/>
                    <a:pt x="1270" y="1194"/>
                  </a:cubicBezTo>
                  <a:lnTo>
                    <a:pt x="1270" y="568"/>
                  </a:lnTo>
                  <a:close/>
                  <a:moveTo>
                    <a:pt x="1758" y="1695"/>
                  </a:moveTo>
                  <a:cubicBezTo>
                    <a:pt x="2415" y="1695"/>
                    <a:pt x="2948" y="2228"/>
                    <a:pt x="2948" y="2885"/>
                  </a:cubicBezTo>
                  <a:cubicBezTo>
                    <a:pt x="2948" y="3538"/>
                    <a:pt x="2415" y="4075"/>
                    <a:pt x="1758" y="4075"/>
                  </a:cubicBezTo>
                  <a:cubicBezTo>
                    <a:pt x="1102" y="4075"/>
                    <a:pt x="569" y="3538"/>
                    <a:pt x="569" y="2885"/>
                  </a:cubicBezTo>
                  <a:cubicBezTo>
                    <a:pt x="569" y="2228"/>
                    <a:pt x="1102" y="1695"/>
                    <a:pt x="1758" y="1695"/>
                  </a:cubicBezTo>
                  <a:close/>
                  <a:moveTo>
                    <a:pt x="986" y="0"/>
                  </a:moveTo>
                  <a:cubicBezTo>
                    <a:pt x="831" y="0"/>
                    <a:pt x="702" y="129"/>
                    <a:pt x="702" y="284"/>
                  </a:cubicBezTo>
                  <a:lnTo>
                    <a:pt x="702" y="1478"/>
                  </a:lnTo>
                  <a:cubicBezTo>
                    <a:pt x="276" y="1797"/>
                    <a:pt x="0" y="2307"/>
                    <a:pt x="0" y="2885"/>
                  </a:cubicBezTo>
                  <a:cubicBezTo>
                    <a:pt x="0" y="3852"/>
                    <a:pt x="786" y="4642"/>
                    <a:pt x="1758" y="4642"/>
                  </a:cubicBezTo>
                  <a:cubicBezTo>
                    <a:pt x="2726" y="4642"/>
                    <a:pt x="3515" y="3852"/>
                    <a:pt x="3515" y="2885"/>
                  </a:cubicBezTo>
                  <a:cubicBezTo>
                    <a:pt x="3515" y="2307"/>
                    <a:pt x="3241" y="1797"/>
                    <a:pt x="2815" y="1478"/>
                  </a:cubicBezTo>
                  <a:lnTo>
                    <a:pt x="2815" y="284"/>
                  </a:lnTo>
                  <a:cubicBezTo>
                    <a:pt x="2815" y="129"/>
                    <a:pt x="2686" y="0"/>
                    <a:pt x="2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787849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5" y="0"/>
                  </a:moveTo>
                  <a:cubicBezTo>
                    <a:pt x="125" y="0"/>
                    <a:pt x="0" y="125"/>
                    <a:pt x="0" y="285"/>
                  </a:cubicBezTo>
                  <a:cubicBezTo>
                    <a:pt x="0" y="440"/>
                    <a:pt x="125" y="569"/>
                    <a:pt x="285" y="569"/>
                  </a:cubicBezTo>
                  <a:lnTo>
                    <a:pt x="1256" y="569"/>
                  </a:lnTo>
                  <a:cubicBezTo>
                    <a:pt x="1412" y="569"/>
                    <a:pt x="1541" y="440"/>
                    <a:pt x="1541" y="285"/>
                  </a:cubicBezTo>
                  <a:cubicBezTo>
                    <a:pt x="1541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1176405" y="3066696"/>
              <a:ext cx="112127" cy="41475"/>
            </a:xfrm>
            <a:custGeom>
              <a:avLst/>
              <a:gdLst/>
              <a:ahLst/>
              <a:cxnLst/>
              <a:rect l="l" t="t" r="r" b="b"/>
              <a:pathLst>
                <a:path w="1541" h="570" extrusionOk="0">
                  <a:moveTo>
                    <a:pt x="284" y="0"/>
                  </a:moveTo>
                  <a:cubicBezTo>
                    <a:pt x="129" y="0"/>
                    <a:pt x="0" y="125"/>
                    <a:pt x="0" y="285"/>
                  </a:cubicBezTo>
                  <a:cubicBezTo>
                    <a:pt x="0" y="440"/>
                    <a:pt x="129" y="569"/>
                    <a:pt x="284" y="569"/>
                  </a:cubicBezTo>
                  <a:lnTo>
                    <a:pt x="1256" y="569"/>
                  </a:lnTo>
                  <a:cubicBezTo>
                    <a:pt x="1412" y="569"/>
                    <a:pt x="1540" y="440"/>
                    <a:pt x="1540" y="285"/>
                  </a:cubicBezTo>
                  <a:cubicBezTo>
                    <a:pt x="1540" y="125"/>
                    <a:pt x="1412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853118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311" y="1"/>
                  </a:moveTo>
                  <a:cubicBezTo>
                    <a:pt x="239" y="1"/>
                    <a:pt x="166" y="30"/>
                    <a:pt x="111" y="88"/>
                  </a:cubicBezTo>
                  <a:cubicBezTo>
                    <a:pt x="0" y="199"/>
                    <a:pt x="0" y="377"/>
                    <a:pt x="111" y="487"/>
                  </a:cubicBezTo>
                  <a:lnTo>
                    <a:pt x="795" y="1176"/>
                  </a:lnTo>
                  <a:cubicBezTo>
                    <a:pt x="852" y="1229"/>
                    <a:pt x="924" y="1260"/>
                    <a:pt x="998" y="1260"/>
                  </a:cubicBezTo>
                  <a:cubicBezTo>
                    <a:pt x="1070" y="1260"/>
                    <a:pt x="1145" y="1229"/>
                    <a:pt x="1199" y="1176"/>
                  </a:cubicBezTo>
                  <a:cubicBezTo>
                    <a:pt x="1309" y="1064"/>
                    <a:pt x="1309" y="883"/>
                    <a:pt x="1199" y="771"/>
                  </a:cubicBezTo>
                  <a:lnTo>
                    <a:pt x="510" y="88"/>
                  </a:lnTo>
                  <a:cubicBezTo>
                    <a:pt x="455" y="30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1127945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311" y="1"/>
                  </a:moveTo>
                  <a:cubicBezTo>
                    <a:pt x="239" y="1"/>
                    <a:pt x="167" y="28"/>
                    <a:pt x="111" y="84"/>
                  </a:cubicBezTo>
                  <a:cubicBezTo>
                    <a:pt x="0" y="196"/>
                    <a:pt x="0" y="377"/>
                    <a:pt x="111" y="489"/>
                  </a:cubicBezTo>
                  <a:lnTo>
                    <a:pt x="795" y="1176"/>
                  </a:lnTo>
                  <a:cubicBezTo>
                    <a:pt x="853" y="1229"/>
                    <a:pt x="923" y="1261"/>
                    <a:pt x="999" y="1261"/>
                  </a:cubicBezTo>
                  <a:cubicBezTo>
                    <a:pt x="1070" y="1261"/>
                    <a:pt x="1146" y="1229"/>
                    <a:pt x="1199" y="1176"/>
                  </a:cubicBezTo>
                  <a:cubicBezTo>
                    <a:pt x="1310" y="1065"/>
                    <a:pt x="1310" y="883"/>
                    <a:pt x="1199" y="772"/>
                  </a:cubicBezTo>
                  <a:lnTo>
                    <a:pt x="511" y="84"/>
                  </a:lnTo>
                  <a:cubicBezTo>
                    <a:pt x="455" y="28"/>
                    <a:pt x="383" y="1"/>
                    <a:pt x="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853118" y="3178823"/>
              <a:ext cx="95319" cy="91754"/>
            </a:xfrm>
            <a:custGeom>
              <a:avLst/>
              <a:gdLst/>
              <a:ahLst/>
              <a:cxnLst/>
              <a:rect l="l" t="t" r="r" b="b"/>
              <a:pathLst>
                <a:path w="1310" h="1261" extrusionOk="0">
                  <a:moveTo>
                    <a:pt x="998" y="1"/>
                  </a:moveTo>
                  <a:cubicBezTo>
                    <a:pt x="926" y="1"/>
                    <a:pt x="852" y="28"/>
                    <a:pt x="795" y="84"/>
                  </a:cubicBezTo>
                  <a:lnTo>
                    <a:pt x="111" y="772"/>
                  </a:lnTo>
                  <a:cubicBezTo>
                    <a:pt x="0" y="883"/>
                    <a:pt x="0" y="1065"/>
                    <a:pt x="111" y="1176"/>
                  </a:cubicBezTo>
                  <a:cubicBezTo>
                    <a:pt x="164" y="1229"/>
                    <a:pt x="240" y="1261"/>
                    <a:pt x="311" y="1261"/>
                  </a:cubicBezTo>
                  <a:cubicBezTo>
                    <a:pt x="382" y="1261"/>
                    <a:pt x="457" y="1229"/>
                    <a:pt x="510" y="1176"/>
                  </a:cubicBezTo>
                  <a:lnTo>
                    <a:pt x="1199" y="489"/>
                  </a:lnTo>
                  <a:cubicBezTo>
                    <a:pt x="1309" y="377"/>
                    <a:pt x="1309" y="196"/>
                    <a:pt x="1199" y="84"/>
                  </a:cubicBezTo>
                  <a:cubicBezTo>
                    <a:pt x="1143" y="28"/>
                    <a:pt x="1071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1127945" y="2904071"/>
              <a:ext cx="95319" cy="91681"/>
            </a:xfrm>
            <a:custGeom>
              <a:avLst/>
              <a:gdLst/>
              <a:ahLst/>
              <a:cxnLst/>
              <a:rect l="l" t="t" r="r" b="b"/>
              <a:pathLst>
                <a:path w="1310" h="1260" extrusionOk="0">
                  <a:moveTo>
                    <a:pt x="997" y="1"/>
                  </a:moveTo>
                  <a:cubicBezTo>
                    <a:pt x="924" y="1"/>
                    <a:pt x="850" y="30"/>
                    <a:pt x="795" y="88"/>
                  </a:cubicBezTo>
                  <a:lnTo>
                    <a:pt x="111" y="771"/>
                  </a:lnTo>
                  <a:cubicBezTo>
                    <a:pt x="0" y="883"/>
                    <a:pt x="0" y="1064"/>
                    <a:pt x="111" y="1176"/>
                  </a:cubicBezTo>
                  <a:cubicBezTo>
                    <a:pt x="164" y="1229"/>
                    <a:pt x="240" y="1260"/>
                    <a:pt x="310" y="1260"/>
                  </a:cubicBezTo>
                  <a:cubicBezTo>
                    <a:pt x="382" y="1260"/>
                    <a:pt x="457" y="1229"/>
                    <a:pt x="511" y="1176"/>
                  </a:cubicBezTo>
                  <a:lnTo>
                    <a:pt x="1199" y="487"/>
                  </a:lnTo>
                  <a:cubicBezTo>
                    <a:pt x="1310" y="377"/>
                    <a:pt x="1310" y="199"/>
                    <a:pt x="1199" y="88"/>
                  </a:cubicBezTo>
                  <a:cubicBezTo>
                    <a:pt x="1143" y="30"/>
                    <a:pt x="1070" y="1"/>
                    <a:pt x="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1017490" y="3225609"/>
              <a:ext cx="41402" cy="112127"/>
            </a:xfrm>
            <a:custGeom>
              <a:avLst/>
              <a:gdLst/>
              <a:ahLst/>
              <a:cxnLst/>
              <a:rect l="l" t="t" r="r" b="b"/>
              <a:pathLst>
                <a:path w="569" h="1541" extrusionOk="0">
                  <a:moveTo>
                    <a:pt x="284" y="0"/>
                  </a:moveTo>
                  <a:cubicBezTo>
                    <a:pt x="124" y="0"/>
                    <a:pt x="0" y="129"/>
                    <a:pt x="0" y="284"/>
                  </a:cubicBezTo>
                  <a:lnTo>
                    <a:pt x="0" y="1257"/>
                  </a:lnTo>
                  <a:cubicBezTo>
                    <a:pt x="0" y="1411"/>
                    <a:pt x="124" y="1540"/>
                    <a:pt x="284" y="1540"/>
                  </a:cubicBezTo>
                  <a:cubicBezTo>
                    <a:pt x="439" y="1540"/>
                    <a:pt x="568" y="1411"/>
                    <a:pt x="568" y="1257"/>
                  </a:cubicBezTo>
                  <a:lnTo>
                    <a:pt x="568" y="284"/>
                  </a:lnTo>
                  <a:cubicBezTo>
                    <a:pt x="568" y="129"/>
                    <a:pt x="439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grpSp>
        <p:nvGrpSpPr>
          <p:cNvPr id="60" name="Google Shape;696;p35"/>
          <p:cNvGrpSpPr/>
          <p:nvPr/>
        </p:nvGrpSpPr>
        <p:grpSpPr>
          <a:xfrm>
            <a:off x="3902035" y="165442"/>
            <a:ext cx="1367031" cy="807304"/>
            <a:chOff x="1506675" y="1426838"/>
            <a:chExt cx="1097400" cy="644400"/>
          </a:xfrm>
        </p:grpSpPr>
        <p:sp>
          <p:nvSpPr>
            <p:cNvPr id="61" name="Google Shape;697;p35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  <p:sp>
          <p:nvSpPr>
            <p:cNvPr id="62" name="Google Shape;698;p35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BIZ한마음고딕 B" panose="02020503020101020101" pitchFamily="18" charset="-127"/>
                <a:ea typeface="KBIZ한마음고딕 B" panose="02020503020101020101" pitchFamily="18" charset="-127"/>
              </a:endParaRPr>
            </a:p>
          </p:txBody>
        </p:sp>
      </p:grpSp>
      <p:sp>
        <p:nvSpPr>
          <p:cNvPr id="63" name="Google Shape;699;p35"/>
          <p:cNvSpPr txBox="1">
            <a:spLocks/>
          </p:cNvSpPr>
          <p:nvPr/>
        </p:nvSpPr>
        <p:spPr>
          <a:xfrm>
            <a:off x="3989925" y="221100"/>
            <a:ext cx="11946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 b="0" i="0" u="none" strike="noStrike" cap="none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04</a:t>
            </a:r>
            <a:endParaRPr lang="en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64" name="Google Shape;707;p35"/>
          <p:cNvSpPr txBox="1">
            <a:spLocks/>
          </p:cNvSpPr>
          <p:nvPr/>
        </p:nvSpPr>
        <p:spPr>
          <a:xfrm>
            <a:off x="3551350" y="1158824"/>
            <a:ext cx="2068400" cy="62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 algn="ctr">
              <a:buFont typeface="Ubuntu"/>
              <a:buNone/>
            </a:pPr>
            <a:r>
              <a:rPr lang="ko-KR" altLang="en-US" sz="2800" dirty="0" smtClean="0"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시연</a:t>
            </a:r>
            <a:endParaRPr lang="ko-KR" altLang="en-US" dirty="0"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7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97612" y="2614698"/>
            <a:ext cx="3332426" cy="23013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14379" y="1862381"/>
            <a:ext cx="1098891" cy="40458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기본 화면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43" name="직선 화살표 연결선 42"/>
          <p:cNvCxnSpPr>
            <a:stCxn id="41" idx="0"/>
          </p:cNvCxnSpPr>
          <p:nvPr/>
        </p:nvCxnSpPr>
        <p:spPr>
          <a:xfrm flipV="1">
            <a:off x="1963825" y="2266962"/>
            <a:ext cx="3236" cy="347736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181600" y="85815"/>
            <a:ext cx="3474720" cy="48138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84459" y="2258969"/>
            <a:ext cx="1098891" cy="491851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주차 버튼 클릭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52" name="직선 화살표 연결선 51"/>
          <p:cNvCxnSpPr>
            <a:stCxn id="50" idx="1"/>
            <a:endCxn id="51" idx="3"/>
          </p:cNvCxnSpPr>
          <p:nvPr/>
        </p:nvCxnSpPr>
        <p:spPr>
          <a:xfrm flipH="1">
            <a:off x="4883350" y="2492738"/>
            <a:ext cx="298250" cy="12157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8" y="2638017"/>
            <a:ext cx="3292778" cy="22360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581" y="120856"/>
            <a:ext cx="3425363" cy="2315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978" y="2554756"/>
            <a:ext cx="3430456" cy="231930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06" y="725427"/>
            <a:ext cx="2687199" cy="98082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7206" y="725427"/>
            <a:ext cx="2687199" cy="9808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12876" y="725427"/>
            <a:ext cx="1938969" cy="935790"/>
          </a:xfrm>
          <a:prstGeom prst="rect">
            <a:avLst/>
          </a:prstGeom>
          <a:noFill/>
          <a:ln>
            <a:solidFill>
              <a:srgbClr val="F4D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Cars.xml </a:t>
            </a:r>
            <a:r>
              <a:rPr lang="ko-KR" altLang="en-US" dirty="0" smtClean="0">
                <a:solidFill>
                  <a:schemeClr val="bg1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파일이 없을 시 알림을 띄우고 해당 파일을 만들고 프로그램 실행</a:t>
            </a:r>
            <a:endParaRPr lang="ko-KR" altLang="en-US" dirty="0">
              <a:solidFill>
                <a:schemeClr val="bg1"/>
              </a:solid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cxnSp>
        <p:nvCxnSpPr>
          <p:cNvPr id="18" name="직선 화살표 연결선 17"/>
          <p:cNvCxnSpPr>
            <a:stCxn id="16" idx="3"/>
          </p:cNvCxnSpPr>
          <p:nvPr/>
        </p:nvCxnSpPr>
        <p:spPr>
          <a:xfrm>
            <a:off x="2804405" y="1215841"/>
            <a:ext cx="308472" cy="1788"/>
          </a:xfrm>
          <a:prstGeom prst="straightConnector1">
            <a:avLst/>
          </a:prstGeom>
          <a:ln>
            <a:solidFill>
              <a:srgbClr val="F4D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iving Center Company Profile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사용자 지정 1">
      <a:majorFont>
        <a:latin typeface="Arial"/>
        <a:ea typeface="HY동녘M"/>
        <a:cs typeface=""/>
      </a:majorFont>
      <a:minorFont>
        <a:latin typeface="Arial"/>
        <a:ea typeface="HY동녘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165</Words>
  <Application>Microsoft Office PowerPoint</Application>
  <PresentationFormat>화면 슬라이드 쇼(16:9)</PresentationFormat>
  <Paragraphs>71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KBIZ한마음고딕 B</vt:lpstr>
      <vt:lpstr>Krona One</vt:lpstr>
      <vt:lpstr>Arial</vt:lpstr>
      <vt:lpstr>Ubuntu</vt:lpstr>
      <vt:lpstr>HY동녘M</vt:lpstr>
      <vt:lpstr>Driving Center Company Profile by Slidesgo</vt:lpstr>
      <vt:lpstr>주차관리 프로그램</vt:lpstr>
      <vt:lpstr>목차</vt:lpstr>
      <vt:lpstr>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위의 xml 파일 형식으로 된 주차관리 프로그램을 MsSQL을 이용하여 DB연동한 프로그램을 제작했습니다. 프로그램 기능면에서는 완벽히 동일합니다.</vt:lpstr>
      <vt:lpstr>PowerPoint 프레젠테이션</vt:lpstr>
      <vt:lpstr>PowerPoint 프레젠테이션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주차관리 프로그램_XML</dc:title>
  <dc:creator>KB</dc:creator>
  <cp:lastModifiedBy>KB</cp:lastModifiedBy>
  <cp:revision>30</cp:revision>
  <dcterms:modified xsi:type="dcterms:W3CDTF">2021-05-14T03:08:04Z</dcterms:modified>
</cp:coreProperties>
</file>